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>
        <p:scale>
          <a:sx n="100" d="100"/>
          <a:sy n="100" d="100"/>
        </p:scale>
        <p:origin x="1164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6AA45-7F8F-45BF-95B8-988455140F43}" type="datetimeFigureOut">
              <a:rPr lang="it-IT" smtClean="0"/>
              <a:t>08/04/2017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7357D-D40D-43DC-A106-2E1E6FD9AD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1296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7357D-D40D-43DC-A106-2E1E6FD9AD9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434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6291A-F702-4462-8AA1-95C0E50CC36F}" type="datetimeFigureOut">
              <a:rPr lang="it-IT" smtClean="0"/>
              <a:pPr/>
              <a:t>08/04/2017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02E47-83AF-41C2-B7CB-F6FC03B4C58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Diapositiva_di_Microsoft_PowerPoint1.sldx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Leo\Desktop\leonardo petrucc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61000"/>
                    </a14:imgEffect>
                    <a14:imgEffect>
                      <a14:brightnessContrast bright="2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691678" cy="1700808"/>
          </a:xfrm>
          <a:prstGeom prst="rect">
            <a:avLst/>
          </a:prstGeom>
          <a:noFill/>
          <a:effectLst>
            <a:glow>
              <a:schemeClr val="accent1"/>
            </a:glow>
          </a:effec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3140968"/>
            <a:ext cx="9144000" cy="2304256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it-IT" sz="2000" b="1" i="1" dirty="0"/>
              <a:t> </a:t>
            </a:r>
            <a:r>
              <a:rPr lang="it-IT" sz="2000" b="1" i="1" dirty="0" smtClean="0"/>
              <a:t>                                          </a:t>
            </a:r>
            <a:r>
              <a:rPr lang="it-IT" sz="2000" b="1" i="1" dirty="0" smtClean="0"/>
              <a:t>“</a:t>
            </a:r>
            <a:r>
              <a:rPr lang="it-IT" sz="2000" b="1" i="1" dirty="0" smtClean="0"/>
              <a:t>DIMMI QUALI GESTI FAI E TI DIRO’ CHI SEI</a:t>
            </a:r>
            <a:r>
              <a:rPr lang="it-IT" sz="2000" b="1" i="1" dirty="0" smtClean="0"/>
              <a:t>”!                                                                                                       </a:t>
            </a:r>
            <a:r>
              <a:rPr lang="it-IT" sz="1600" b="1" i="1" dirty="0" smtClean="0"/>
              <a:t>                                                                                                                       </a:t>
            </a:r>
            <a:r>
              <a:rPr lang="it-IT" sz="1800" b="1" i="1" dirty="0" smtClean="0"/>
              <a:t/>
            </a:r>
            <a:br>
              <a:rPr lang="it-IT" sz="1800" b="1" i="1" dirty="0" smtClean="0"/>
            </a:br>
            <a:r>
              <a:rPr lang="it-IT" sz="1800" b="1" i="1" dirty="0" smtClean="0"/>
              <a:t>                                                   </a:t>
            </a:r>
            <a:r>
              <a:rPr lang="it-IT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LINGUAGGIO DEL CORPO/AUTOSTIMA </a:t>
            </a:r>
            <a:br>
              <a:rPr lang="it-IT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</a:t>
            </a:r>
            <a:r>
              <a:rPr lang="it-IT" sz="16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Doc. Dott. Leonardo Petrucci</a:t>
            </a:r>
            <a:r>
              <a:rPr lang="it-IT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itchFamily="66" charset="0"/>
              </a:rPr>
              <a:t>                                                </a:t>
            </a:r>
            <a:r>
              <a:rPr lang="it-IT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        </a:t>
            </a:r>
            <a:r>
              <a:rPr lang="it-IT" sz="3200" b="1" i="1" dirty="0">
                <a:solidFill>
                  <a:srgbClr val="FF0000"/>
                </a:solidFill>
              </a:rPr>
              <a:t/>
            </a:r>
            <a:br>
              <a:rPr lang="it-IT" sz="3200" b="1" i="1" dirty="0">
                <a:solidFill>
                  <a:srgbClr val="FF0000"/>
                </a:solidFill>
              </a:rPr>
            </a:br>
            <a:r>
              <a:rPr lang="it-IT" sz="1600" b="1" dirty="0" smtClean="0">
                <a:solidFill>
                  <a:schemeClr val="tx2"/>
                </a:solidFill>
              </a:rPr>
              <a:t>SCOPRI CON UNO SGUARDO COME LEGGERE IL CORPO:                                       </a:t>
            </a:r>
            <a:r>
              <a:rPr lang="it-IT" sz="1600" b="1" dirty="0" smtClean="0">
                <a:solidFill>
                  <a:schemeClr val="tx2"/>
                </a:solidFill>
              </a:rPr>
              <a:t>                                                                                                                                </a:t>
            </a:r>
            <a:r>
              <a:rPr lang="it-IT" sz="1600" b="1" dirty="0" smtClean="0">
                <a:solidFill>
                  <a:srgbClr val="FF0000"/>
                </a:solidFill>
              </a:rPr>
              <a:t>Cosa pensano di te! Cosa provano gli altri! Ti piacerebbe scoprire chi dice menzogne?                                                              Prova attrazione o non vede l’ora di andarsene? I gesti che ci tradiscono! Il linguaggio del viso!                         Perché ci tocchiamo spesso il naso? Cosa diciamo con le mani? Perché si ha l’esigenza di toccare l’altro?      Scoprire i sentimenti attraverso i gesti e le espressioni! Quando le parole non bastano”! Il corpo non mente mai! I nostri occhi dove guardano e </a:t>
            </a:r>
            <a:r>
              <a:rPr lang="it-IT" sz="1600" b="1" dirty="0" err="1" smtClean="0">
                <a:solidFill>
                  <a:srgbClr val="FF0000"/>
                </a:solidFill>
              </a:rPr>
              <a:t>perchè</a:t>
            </a:r>
            <a:r>
              <a:rPr lang="it-IT" sz="1600" b="1" dirty="0" smtClean="0">
                <a:solidFill>
                  <a:srgbClr val="FF0000"/>
                </a:solidFill>
              </a:rPr>
              <a:t>?                                                                                                    </a:t>
            </a:r>
            <a:r>
              <a:rPr lang="it-IT" sz="2000" b="1" dirty="0" smtClean="0">
                <a:solidFill>
                  <a:schemeClr val="tx2"/>
                </a:solidFill>
              </a:rPr>
              <a:t>AUTOSTIMA:</a:t>
            </a:r>
            <a:r>
              <a:rPr lang="it-IT" sz="1600" b="1" dirty="0" smtClean="0">
                <a:solidFill>
                  <a:srgbClr val="FF0000"/>
                </a:solidFill>
              </a:rPr>
              <a:t> </a:t>
            </a:r>
            <a:r>
              <a:rPr lang="it-IT" sz="1600" b="1" i="1" dirty="0" smtClean="0">
                <a:solidFill>
                  <a:srgbClr val="FF0000"/>
                </a:solidFill>
              </a:rPr>
              <a:t>Il cerchio della fiducia in se stesso! Amore, apprensione e fiducia in se stessi! L’accettazione di se stessi! Come volersi più bene! Valori e convinzioni! Capire meglio chi sei e chi vuoi essere! Imparare il linguaggio più efficace per parlare a se stesso! Come riuscire a dare in qualsiasi situazione il meglio di te!  Come risvegliare la tua parte migliore! </a:t>
            </a:r>
            <a:br>
              <a:rPr lang="it-IT" sz="1600" b="1" i="1" dirty="0" smtClean="0">
                <a:solidFill>
                  <a:srgbClr val="FF0000"/>
                </a:solidFill>
              </a:rPr>
            </a:br>
            <a:r>
              <a:rPr lang="it-IT" sz="1600" b="1" i="1" dirty="0" smtClean="0">
                <a:solidFill>
                  <a:srgbClr val="FF0000"/>
                </a:solidFill>
              </a:rPr>
              <a:t>Luogo …….   Data ……. Orario …… importo …….                                                                                                         </a:t>
            </a:r>
            <a:br>
              <a:rPr lang="it-IT" sz="1600" b="1" i="1" dirty="0" smtClean="0">
                <a:solidFill>
                  <a:srgbClr val="FF0000"/>
                </a:solidFill>
              </a:rPr>
            </a:br>
            <a:r>
              <a:rPr lang="it-IT" sz="1600" b="1" i="1" dirty="0" smtClean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it-IT" sz="1600" b="1" i="1" dirty="0" smtClean="0">
                <a:solidFill>
                  <a:srgbClr val="FF0000"/>
                </a:solidFill>
              </a:rPr>
            </a:br>
            <a:r>
              <a:rPr lang="it-IT" sz="3600" b="1" dirty="0" smtClean="0"/>
              <a:t/>
            </a:r>
            <a:br>
              <a:rPr lang="it-IT" sz="3600" b="1" dirty="0" smtClean="0"/>
            </a:br>
            <a:endParaRPr lang="it-IT" sz="28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504" y="6453336"/>
            <a:ext cx="8208912" cy="216024"/>
          </a:xfrm>
        </p:spPr>
        <p:txBody>
          <a:bodyPr>
            <a:normAutofit fontScale="25000" lnSpcReduction="20000"/>
          </a:bodyPr>
          <a:lstStyle/>
          <a:p>
            <a:pPr algn="just"/>
            <a:endParaRPr lang="it-IT" sz="1600" b="1" dirty="0" smtClean="0">
              <a:solidFill>
                <a:srgbClr val="002060"/>
              </a:solidFill>
              <a:latin typeface="Papyrus" pitchFamily="66" charset="0"/>
            </a:endParaRPr>
          </a:p>
          <a:p>
            <a:pPr algn="just"/>
            <a:r>
              <a:rPr lang="it-IT" sz="1600" b="1" dirty="0" smtClean="0">
                <a:solidFill>
                  <a:srgbClr val="002060"/>
                </a:solidFill>
                <a:latin typeface="Papyrus" pitchFamily="66" charset="0"/>
              </a:rPr>
              <a:t> </a:t>
            </a:r>
          </a:p>
          <a:p>
            <a:pPr algn="just"/>
            <a:r>
              <a:rPr lang="it-IT" sz="2300" b="1" dirty="0" smtClean="0">
                <a:solidFill>
                  <a:srgbClr val="002060"/>
                </a:solidFill>
                <a:latin typeface="Papyrus" pitchFamily="66" charset="0"/>
              </a:rPr>
              <a:t> </a:t>
            </a:r>
          </a:p>
          <a:p>
            <a:pPr algn="just"/>
            <a:endParaRPr lang="it-IT" sz="2400" b="1" dirty="0" smtClean="0">
              <a:solidFill>
                <a:srgbClr val="FF0000"/>
              </a:solidFill>
              <a:latin typeface="Papyrus" pitchFamily="66" charset="0"/>
            </a:endParaRPr>
          </a:p>
          <a:p>
            <a:pPr algn="just"/>
            <a:endParaRPr lang="it-IT" sz="1050" b="1" dirty="0" smtClean="0">
              <a:solidFill>
                <a:srgbClr val="002060"/>
              </a:solidFill>
              <a:latin typeface="Papyrus" pitchFamily="66" charset="0"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-396552" y="6021288"/>
            <a:ext cx="5760640" cy="836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pyrus" pitchFamily="66" charset="0"/>
            </a:endParaRPr>
          </a:p>
          <a:p>
            <a:pPr lvl="0" algn="ctr">
              <a:spcBef>
                <a:spcPct val="20000"/>
              </a:spcBef>
            </a:pPr>
            <a:endParaRPr lang="it-IT" sz="1050" dirty="0" smtClean="0">
              <a:latin typeface="Papyrus" pitchFamily="66" charset="0"/>
            </a:endParaRPr>
          </a:p>
          <a:p>
            <a:pPr lvl="0" algn="ctr">
              <a:spcBef>
                <a:spcPct val="20000"/>
              </a:spcBef>
            </a:pPr>
            <a:endParaRPr lang="it-IT" sz="1050" dirty="0" smtClean="0">
              <a:latin typeface="Papyrus" pitchFamily="66" charset="0"/>
            </a:endParaRPr>
          </a:p>
          <a:p>
            <a:pPr lvl="0" algn="ctr">
              <a:spcBef>
                <a:spcPct val="20000"/>
              </a:spcBef>
            </a:pPr>
            <a:endParaRPr lang="it-IT" sz="1050" dirty="0" smtClean="0">
              <a:latin typeface="Papyrus" pitchFamily="66" charset="0"/>
            </a:endParaRPr>
          </a:p>
          <a:p>
            <a:pPr lvl="0" algn="ctr">
              <a:spcBef>
                <a:spcPct val="20000"/>
              </a:spcBef>
            </a:pPr>
            <a:endParaRPr lang="it-IT" sz="1050" dirty="0" smtClean="0">
              <a:latin typeface="Papyrus" pitchFamily="66" charset="0"/>
            </a:endParaRPr>
          </a:p>
          <a:p>
            <a:pPr lvl="0" algn="ctr">
              <a:spcBef>
                <a:spcPct val="20000"/>
              </a:spcBef>
            </a:pPr>
            <a:r>
              <a:rPr lang="it-IT" dirty="0" smtClean="0">
                <a:latin typeface="Papyrus" pitchFamily="66" charset="0"/>
              </a:rPr>
              <a:t/>
            </a:r>
            <a:br>
              <a:rPr lang="it-IT" dirty="0" smtClean="0">
                <a:latin typeface="Papyrus" pitchFamily="66" charset="0"/>
              </a:rPr>
            </a:b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pyrus" pitchFamily="66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855968" y="0"/>
            <a:ext cx="547260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187833"/>
              </p:ext>
            </p:extLst>
          </p:nvPr>
        </p:nvGraphicFramePr>
        <p:xfrm>
          <a:off x="179512" y="85700"/>
          <a:ext cx="2304256" cy="1700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iapositiva" r:id="rId6" imgW="4334400" imgH="3250576" progId="PowerPoint.Slide.12">
                  <p:embed/>
                </p:oleObj>
              </mc:Choice>
              <mc:Fallback>
                <p:oleObj name="Diapositiva" r:id="rId6" imgW="4334400" imgH="3250576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85700"/>
                        <a:ext cx="2304256" cy="17008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Words>16</Words>
  <Application>Microsoft Office PowerPoint</Application>
  <PresentationFormat>Presentazione su schermo (4:3)</PresentationFormat>
  <Paragraphs>11</Paragraphs>
  <Slides>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Papyrus</vt:lpstr>
      <vt:lpstr>Tema di Office</vt:lpstr>
      <vt:lpstr>Diapositiva di Microsoft PowerPoint</vt:lpstr>
      <vt:lpstr>                                           “DIMMI QUALI GESTI FAI E TI DIRO’ CHI SEI”!                                                                                                                                                                                                                                                                                  LINGUAGGIO DEL CORPO/AUTOSTIMA                                                                                                                     Doc. Dott. Leonardo Petrucci                                                           SCOPRI CON UNO SGUARDO COME LEGGERE IL CORPO:                                                                                                                                                                       Cosa pensano di te! Cosa provano gli altri! Ti piacerebbe scoprire chi dice menzogne?                                                              Prova attrazione o non vede l’ora di andarsene? I gesti che ci tradiscono! Il linguaggio del viso!                         Perché ci tocchiamo spesso il naso? Cosa diciamo con le mani? Perché si ha l’esigenza di toccare l’altro?      Scoprire i sentimenti attraverso i gesti e le espressioni! Quando le parole non bastano”! Il corpo non mente mai! I nostri occhi dove guardano e perchè?                                                                                                    AUTOSTIMA: Il cerchio della fiducia in se stesso! Amore, apprensione e fiducia in se stessi! L’accettazione di se stessi! Come volersi più bene! Valori e convinzioni! Capire meglio chi sei e chi vuoi essere! Imparare il linguaggio più efficace per parlare a se stesso! Come riuscire a dare in qualsiasi situazione il meglio di te!  Come risvegliare la tua parte migliore!  Luogo …….   Data ……. Orario …… importo …….                                                                                                                                                        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L’ASSOCIAZIONE TYRRHENUM E’ LIETA DI INVITARTI AL SEMINARIO FORMATIVO: “DIMMI CHE GESTI FAI E TI DIRO’ CHI SEI” IL CORSO E’ TENUTO DA UNO</dc:title>
  <dc:creator>MarLeo</dc:creator>
  <cp:lastModifiedBy>PC</cp:lastModifiedBy>
  <cp:revision>94</cp:revision>
  <cp:lastPrinted>2014-11-17T11:16:52Z</cp:lastPrinted>
  <dcterms:created xsi:type="dcterms:W3CDTF">2014-09-23T10:05:35Z</dcterms:created>
  <dcterms:modified xsi:type="dcterms:W3CDTF">2017-04-08T10:03:05Z</dcterms:modified>
</cp:coreProperties>
</file>