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4" r:id="rId5"/>
    <p:sldId id="265" r:id="rId6"/>
    <p:sldId id="259" r:id="rId7"/>
    <p:sldId id="267" r:id="rId8"/>
    <p:sldId id="269" r:id="rId9"/>
    <p:sldId id="268" r:id="rId10"/>
    <p:sldId id="272" r:id="rId11"/>
    <p:sldId id="271" r:id="rId12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C8C"/>
    <a:srgbClr val="2F3189"/>
    <a:srgbClr val="F9CA01"/>
    <a:srgbClr val="FED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>
      <p:cViewPr>
        <p:scale>
          <a:sx n="100" d="100"/>
          <a:sy n="100" d="100"/>
        </p:scale>
        <p:origin x="-642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29754-D1D3-442B-9E78-3868CCF857D5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74633-D433-4DC8-912C-D3B11347DE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66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74633-D433-4DC8-912C-D3B11347DED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92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74633-D433-4DC8-912C-D3B11347DED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35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76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18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3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82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00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24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6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22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58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56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5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fficio PG\Desktop\CARTELLA CONFERENZA CUSTODIE CAUTELARI\immagini slide BILANCIO 2019\Slid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fficio PG\Desktop\CARTELLA CONFERENZA CUSTODIE CAUTELARI\immagini slide BILANCIO 2019\Slide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fficio PG\Desktop\CARTELLA CONFERENZA CUSTODIE CAUTELARI\immagini slide BILANCIO 2019\Slid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fficio PG\Desktop\CARTELLA CONFERENZA CUSTODIE CAUTELARI\immagini slide BILANCIO 2019\slid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fficio PG\Desktop\CARTELLA CONFERENZA CUSTODIE CAUTELARI\immagini slide BILANCIO 2019\SLid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7"/>
            <a:ext cx="915035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fficio PG\Desktop\CARTELLA CONFERENZA CUSTODIE CAUTELARI\immagini slide BILANCIO 2019\Slid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fficio PG\Desktop\CARTELLA CONFERENZA CUSTODIE CAUTELARI\immagini slide BILANCIO 2019\Slide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fficio PG\Desktop\CARTELLA CONFERENZA CUSTODIE CAUTELARI\immagini slide BILANCIO 2019\Slide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fficio PG\Desktop\CARTELLA CONFERENZA CUSTODIE CAUTELARI\immagini slide BILANCIO 2019\Slide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66126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7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fficio PG\Desktop\CARTELLA CONFERENZA CUSTODIE CAUTELARI\immagini slide BILANCIO 2019\Slide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fficio PG\Desktop\CARTELLA CONFERENZA CUSTODIE CAUTELARI\immagini slide BILANCIO 2019\Slide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2</Words>
  <Application>Microsoft Office PowerPoint</Application>
  <PresentationFormat>Presentazione su schermo (16:9)</PresentationFormat>
  <Paragraphs>2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Ufficio PG</dc:creator>
  <cp:lastModifiedBy>Ufficio PG</cp:lastModifiedBy>
  <cp:revision>92</cp:revision>
  <dcterms:created xsi:type="dcterms:W3CDTF">2020-02-06T13:07:57Z</dcterms:created>
  <dcterms:modified xsi:type="dcterms:W3CDTF">2020-02-13T08:32:03Z</dcterms:modified>
</cp:coreProperties>
</file>