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498" r:id="rId3"/>
    <p:sldId id="500" r:id="rId4"/>
    <p:sldId id="502" r:id="rId5"/>
    <p:sldId id="504" r:id="rId6"/>
    <p:sldId id="507" r:id="rId7"/>
    <p:sldId id="509" r:id="rId8"/>
    <p:sldId id="506" r:id="rId9"/>
    <p:sldId id="510" r:id="rId10"/>
    <p:sldId id="508" r:id="rId11"/>
    <p:sldId id="512" r:id="rId12"/>
    <p:sldId id="513" r:id="rId13"/>
    <p:sldId id="511" r:id="rId1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CC0000"/>
    <a:srgbClr val="006600"/>
    <a:srgbClr val="008000"/>
    <a:srgbClr val="E7EEDE"/>
    <a:srgbClr val="2C343B"/>
    <a:srgbClr val="000000"/>
    <a:srgbClr val="3399FF"/>
    <a:srgbClr val="383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3" autoAdjust="0"/>
    <p:restoredTop sz="94674" autoAdjust="0"/>
  </p:normalViewPr>
  <p:slideViewPr>
    <p:cSldViewPr snapToGrid="0">
      <p:cViewPr varScale="1">
        <p:scale>
          <a:sx n="73" d="100"/>
          <a:sy n="73" d="100"/>
        </p:scale>
        <p:origin x="14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98" y="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7A1F3-7371-4DEA-B23D-CD8CCE30EA2E}" type="doc">
      <dgm:prSet loTypeId="urn:microsoft.com/office/officeart/2005/8/layout/hList7" loCatId="picture" qsTypeId="urn:microsoft.com/office/officeart/2005/8/quickstyle/3d3" qsCatId="3D" csTypeId="urn:microsoft.com/office/officeart/2005/8/colors/accent1_2" csCatId="accent1" phldr="1"/>
      <dgm:spPr/>
    </dgm:pt>
    <dgm:pt modelId="{89F4F360-E245-4D6E-99B4-96AA1ADE6EC2}">
      <dgm:prSet phldrT="[Testo]" custT="1"/>
      <dgm:spPr>
        <a:solidFill>
          <a:schemeClr val="accent5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G.M. (cl. 1957)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residente in Cuneo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kern="12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capo promotore -</a:t>
          </a:r>
        </a:p>
      </dgm:t>
    </dgm:pt>
    <dgm:pt modelId="{9E17761A-5594-4C5C-B2DA-3B5D7CC85E85}" type="parTrans" cxnId="{ADAB50C2-5374-4820-8F8A-B14822D564F5}">
      <dgm:prSet/>
      <dgm:spPr/>
      <dgm:t>
        <a:bodyPr/>
        <a:lstStyle/>
        <a:p>
          <a:endParaRPr lang="it-IT"/>
        </a:p>
      </dgm:t>
    </dgm:pt>
    <dgm:pt modelId="{CF4280FF-AB88-471B-8281-2932DA28632A}" type="sibTrans" cxnId="{ADAB50C2-5374-4820-8F8A-B14822D564F5}">
      <dgm:prSet/>
      <dgm:spPr/>
      <dgm:t>
        <a:bodyPr/>
        <a:lstStyle/>
        <a:p>
          <a:endParaRPr lang="it-IT"/>
        </a:p>
      </dgm:t>
    </dgm:pt>
    <dgm:pt modelId="{AD07AA38-38B1-4A4F-B437-95C5D62197B1}">
      <dgm:prSet phldrT="[Testo]" custT="1"/>
      <dgm:spPr>
        <a:solidFill>
          <a:schemeClr val="accent5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E.D.M. (cl. 1971)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residente in Asti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amministrativo -</a:t>
          </a:r>
          <a:endParaRPr lang="it-IT" sz="1600" dirty="0">
            <a:latin typeface="Berlin Sans FB" panose="020E0602020502020306" pitchFamily="34" charset="0"/>
          </a:endParaRPr>
        </a:p>
      </dgm:t>
    </dgm:pt>
    <dgm:pt modelId="{0CA908D0-0F3B-4491-AC82-085A93483A05}" type="parTrans" cxnId="{789EAF94-C295-4CCA-952F-C1DD406078D2}">
      <dgm:prSet/>
      <dgm:spPr/>
      <dgm:t>
        <a:bodyPr/>
        <a:lstStyle/>
        <a:p>
          <a:endParaRPr lang="it-IT"/>
        </a:p>
      </dgm:t>
    </dgm:pt>
    <dgm:pt modelId="{D7F41CAE-E320-4259-90DB-7786E3A32A11}" type="sibTrans" cxnId="{789EAF94-C295-4CCA-952F-C1DD406078D2}">
      <dgm:prSet/>
      <dgm:spPr/>
      <dgm:t>
        <a:bodyPr/>
        <a:lstStyle/>
        <a:p>
          <a:endParaRPr lang="it-IT"/>
        </a:p>
      </dgm:t>
    </dgm:pt>
    <dgm:pt modelId="{0EF4D4BC-2D0B-4B8A-B2AC-43D96DEFF58C}">
      <dgm:prSet phldrT="[Testo]" custT="1"/>
      <dgm:spPr>
        <a:solidFill>
          <a:schemeClr val="accent5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G.T. (cl. 1952)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residente in Torino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6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consulente -</a:t>
          </a:r>
          <a:endParaRPr lang="it-IT" sz="1600" dirty="0">
            <a:latin typeface="Berlin Sans FB" panose="020E0602020502020306" pitchFamily="34" charset="0"/>
          </a:endParaRPr>
        </a:p>
      </dgm:t>
    </dgm:pt>
    <dgm:pt modelId="{790919D8-C612-4109-85E2-CFAC29A0DE90}" type="parTrans" cxnId="{F1E5F797-B40B-477A-8C28-9E5723F6BBFD}">
      <dgm:prSet/>
      <dgm:spPr/>
      <dgm:t>
        <a:bodyPr/>
        <a:lstStyle/>
        <a:p>
          <a:endParaRPr lang="it-IT"/>
        </a:p>
      </dgm:t>
    </dgm:pt>
    <dgm:pt modelId="{C46476C3-3575-4E0A-84B7-B42F3FCE557E}" type="sibTrans" cxnId="{F1E5F797-B40B-477A-8C28-9E5723F6BBFD}">
      <dgm:prSet/>
      <dgm:spPr/>
      <dgm:t>
        <a:bodyPr/>
        <a:lstStyle/>
        <a:p>
          <a:endParaRPr lang="it-IT"/>
        </a:p>
      </dgm:t>
    </dgm:pt>
    <dgm:pt modelId="{B6DD0300-B894-479E-A6AE-C949FFC835C7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it-IT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A.M. (cl. 1961) residente in Cuneo</a:t>
          </a:r>
        </a:p>
        <a:p>
          <a:pPr>
            <a:spcAft>
              <a:spcPts val="0"/>
            </a:spcAft>
          </a:pPr>
          <a:r>
            <a:rPr lang="it-IT" sz="16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riciclatore -</a:t>
          </a:r>
          <a:endParaRPr lang="it-IT" sz="1600" dirty="0">
            <a:latin typeface="Berlin Sans FB" panose="020E0602020502020306" pitchFamily="34" charset="0"/>
          </a:endParaRPr>
        </a:p>
      </dgm:t>
    </dgm:pt>
    <dgm:pt modelId="{5707BB63-84EA-4801-AC2E-458D44E5F15F}" type="parTrans" cxnId="{F57FE35D-A835-473D-9F38-11B03040E261}">
      <dgm:prSet/>
      <dgm:spPr/>
      <dgm:t>
        <a:bodyPr/>
        <a:lstStyle/>
        <a:p>
          <a:endParaRPr lang="it-IT"/>
        </a:p>
      </dgm:t>
    </dgm:pt>
    <dgm:pt modelId="{F8A35320-59DE-46FB-8129-56BDC09AE0FA}" type="sibTrans" cxnId="{F57FE35D-A835-473D-9F38-11B03040E261}">
      <dgm:prSet/>
      <dgm:spPr/>
      <dgm:t>
        <a:bodyPr/>
        <a:lstStyle/>
        <a:p>
          <a:endParaRPr lang="it-IT"/>
        </a:p>
      </dgm:t>
    </dgm:pt>
    <dgm:pt modelId="{83A735EB-67E9-490D-ABFB-2B4651D493E3}" type="pres">
      <dgm:prSet presAssocID="{60B7A1F3-7371-4DEA-B23D-CD8CCE30EA2E}" presName="Name0" presStyleCnt="0">
        <dgm:presLayoutVars>
          <dgm:dir/>
          <dgm:resizeHandles val="exact"/>
        </dgm:presLayoutVars>
      </dgm:prSet>
      <dgm:spPr/>
    </dgm:pt>
    <dgm:pt modelId="{27C4ACAF-ABF2-4A33-BC13-A2B8CA6C9812}" type="pres">
      <dgm:prSet presAssocID="{60B7A1F3-7371-4DEA-B23D-CD8CCE30EA2E}" presName="fgShape" presStyleLbl="fgShp" presStyleIdx="0" presStyleCnt="1"/>
      <dgm:spPr/>
    </dgm:pt>
    <dgm:pt modelId="{EFE1C331-A4F8-472D-B474-A1CC4EFDFAFE}" type="pres">
      <dgm:prSet presAssocID="{60B7A1F3-7371-4DEA-B23D-CD8CCE30EA2E}" presName="linComp" presStyleCnt="0"/>
      <dgm:spPr/>
    </dgm:pt>
    <dgm:pt modelId="{54806BEE-866F-490F-99AB-7AE795CBC95F}" type="pres">
      <dgm:prSet presAssocID="{89F4F360-E245-4D6E-99B4-96AA1ADE6EC2}" presName="compNode" presStyleCnt="0"/>
      <dgm:spPr/>
    </dgm:pt>
    <dgm:pt modelId="{60F61B3E-D960-4B83-AD3B-4AB2DB88D2C1}" type="pres">
      <dgm:prSet presAssocID="{89F4F360-E245-4D6E-99B4-96AA1ADE6EC2}" presName="bkgdShape" presStyleLbl="node1" presStyleIdx="0" presStyleCnt="4"/>
      <dgm:spPr/>
      <dgm:t>
        <a:bodyPr/>
        <a:lstStyle/>
        <a:p>
          <a:endParaRPr lang="it-IT"/>
        </a:p>
      </dgm:t>
    </dgm:pt>
    <dgm:pt modelId="{4F9B6831-BF2F-4EB5-8F09-2FE802362997}" type="pres">
      <dgm:prSet presAssocID="{89F4F360-E245-4D6E-99B4-96AA1ADE6EC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8FF45E-10E2-44CA-86B8-F066059999AC}" type="pres">
      <dgm:prSet presAssocID="{89F4F360-E245-4D6E-99B4-96AA1ADE6EC2}" presName="invisiNode" presStyleLbl="node1" presStyleIdx="0" presStyleCnt="4"/>
      <dgm:spPr/>
    </dgm:pt>
    <dgm:pt modelId="{722554B8-FAAB-427F-9E46-AB7E4ADA6F21}" type="pres">
      <dgm:prSet presAssocID="{89F4F360-E245-4D6E-99B4-96AA1ADE6EC2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78659487-2903-495A-AB1A-6EBE6B806497}" type="pres">
      <dgm:prSet presAssocID="{CF4280FF-AB88-471B-8281-2932DA28632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7A4E4B44-94D8-4489-A10E-B8EF0C0BBC90}" type="pres">
      <dgm:prSet presAssocID="{AD07AA38-38B1-4A4F-B437-95C5D62197B1}" presName="compNode" presStyleCnt="0"/>
      <dgm:spPr/>
    </dgm:pt>
    <dgm:pt modelId="{8C67D32C-C477-461F-BA89-AD8CDEB1B5EA}" type="pres">
      <dgm:prSet presAssocID="{AD07AA38-38B1-4A4F-B437-95C5D62197B1}" presName="bkgdShape" presStyleLbl="node1" presStyleIdx="1" presStyleCnt="4"/>
      <dgm:spPr/>
      <dgm:t>
        <a:bodyPr/>
        <a:lstStyle/>
        <a:p>
          <a:endParaRPr lang="it-IT"/>
        </a:p>
      </dgm:t>
    </dgm:pt>
    <dgm:pt modelId="{ECF654EF-A5C9-4F08-A983-38897CC191EB}" type="pres">
      <dgm:prSet presAssocID="{AD07AA38-38B1-4A4F-B437-95C5D62197B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4A1197-D88B-4A55-B6E0-D509B565E4BB}" type="pres">
      <dgm:prSet presAssocID="{AD07AA38-38B1-4A4F-B437-95C5D62197B1}" presName="invisiNode" presStyleLbl="node1" presStyleIdx="1" presStyleCnt="4"/>
      <dgm:spPr/>
    </dgm:pt>
    <dgm:pt modelId="{C252E037-BE19-4340-94D5-1D780E01E4F4}" type="pres">
      <dgm:prSet presAssocID="{AD07AA38-38B1-4A4F-B437-95C5D62197B1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294A6C-8607-4CBE-8C03-27364CF7E95D}" type="pres">
      <dgm:prSet presAssocID="{D7F41CAE-E320-4259-90DB-7786E3A32A11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BAD8594-646F-4A37-836E-95F7DD736123}" type="pres">
      <dgm:prSet presAssocID="{0EF4D4BC-2D0B-4B8A-B2AC-43D96DEFF58C}" presName="compNode" presStyleCnt="0"/>
      <dgm:spPr/>
    </dgm:pt>
    <dgm:pt modelId="{8B4C1F6C-C214-4F33-8561-36AC93C0BDDC}" type="pres">
      <dgm:prSet presAssocID="{0EF4D4BC-2D0B-4B8A-B2AC-43D96DEFF58C}" presName="bkgdShape" presStyleLbl="node1" presStyleIdx="2" presStyleCnt="4"/>
      <dgm:spPr/>
      <dgm:t>
        <a:bodyPr/>
        <a:lstStyle/>
        <a:p>
          <a:endParaRPr lang="it-IT"/>
        </a:p>
      </dgm:t>
    </dgm:pt>
    <dgm:pt modelId="{8E693205-7A51-4475-BDD3-979CB8B64339}" type="pres">
      <dgm:prSet presAssocID="{0EF4D4BC-2D0B-4B8A-B2AC-43D96DEFF58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62B2F5-D5AD-4382-8411-71F8AAB3A2AA}" type="pres">
      <dgm:prSet presAssocID="{0EF4D4BC-2D0B-4B8A-B2AC-43D96DEFF58C}" presName="invisiNode" presStyleLbl="node1" presStyleIdx="2" presStyleCnt="4"/>
      <dgm:spPr/>
    </dgm:pt>
    <dgm:pt modelId="{38C4BC96-B505-4287-AC2E-0A98EAE5E239}" type="pres">
      <dgm:prSet presAssocID="{0EF4D4BC-2D0B-4B8A-B2AC-43D96DEFF58C}" presName="imagNode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B1128B2-5DEC-45F7-8FA5-DD06B9C47E62}" type="pres">
      <dgm:prSet presAssocID="{C46476C3-3575-4E0A-84B7-B42F3FCE557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20E4741-FF5F-46AC-989A-A00179251170}" type="pres">
      <dgm:prSet presAssocID="{B6DD0300-B894-479E-A6AE-C949FFC835C7}" presName="compNode" presStyleCnt="0"/>
      <dgm:spPr/>
    </dgm:pt>
    <dgm:pt modelId="{130DBC07-389F-40DA-A056-8517F3447FB3}" type="pres">
      <dgm:prSet presAssocID="{B6DD0300-B894-479E-A6AE-C949FFC835C7}" presName="bkgdShape" presStyleLbl="node1" presStyleIdx="3" presStyleCnt="4" custLinFactNeighborX="5993" custLinFactNeighborY="-972"/>
      <dgm:spPr/>
      <dgm:t>
        <a:bodyPr/>
        <a:lstStyle/>
        <a:p>
          <a:endParaRPr lang="it-IT"/>
        </a:p>
      </dgm:t>
    </dgm:pt>
    <dgm:pt modelId="{8C78E0E8-15A2-4EEA-AFA3-349BDCDE1A61}" type="pres">
      <dgm:prSet presAssocID="{B6DD0300-B894-479E-A6AE-C949FFC835C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88E820-5ED5-4D5A-80CD-1D7597D43B16}" type="pres">
      <dgm:prSet presAssocID="{B6DD0300-B894-479E-A6AE-C949FFC835C7}" presName="invisiNode" presStyleLbl="node1" presStyleIdx="3" presStyleCnt="4"/>
      <dgm:spPr/>
    </dgm:pt>
    <dgm:pt modelId="{D2C40BBF-ABA4-402A-97A5-25967A32E9D5}" type="pres">
      <dgm:prSet presAssocID="{B6DD0300-B894-479E-A6AE-C949FFC835C7}" presName="imagNode" presStyleLbl="fgImgPlace1" presStyleIdx="3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DBCB6DC-B9E4-455D-A5DF-31F60CB0773B}" type="presOf" srcId="{B6DD0300-B894-479E-A6AE-C949FFC835C7}" destId="{8C78E0E8-15A2-4EEA-AFA3-349BDCDE1A61}" srcOrd="1" destOrd="0" presId="urn:microsoft.com/office/officeart/2005/8/layout/hList7"/>
    <dgm:cxn modelId="{F1E5F797-B40B-477A-8C28-9E5723F6BBFD}" srcId="{60B7A1F3-7371-4DEA-B23D-CD8CCE30EA2E}" destId="{0EF4D4BC-2D0B-4B8A-B2AC-43D96DEFF58C}" srcOrd="2" destOrd="0" parTransId="{790919D8-C612-4109-85E2-CFAC29A0DE90}" sibTransId="{C46476C3-3575-4E0A-84B7-B42F3FCE557E}"/>
    <dgm:cxn modelId="{12B2ABE0-7CD5-4E18-85C7-61DDFEB14454}" type="presOf" srcId="{89F4F360-E245-4D6E-99B4-96AA1ADE6EC2}" destId="{4F9B6831-BF2F-4EB5-8F09-2FE802362997}" srcOrd="1" destOrd="0" presId="urn:microsoft.com/office/officeart/2005/8/layout/hList7"/>
    <dgm:cxn modelId="{BEE5ADE0-0EF9-4F63-8051-3D0D9D357105}" type="presOf" srcId="{CF4280FF-AB88-471B-8281-2932DA28632A}" destId="{78659487-2903-495A-AB1A-6EBE6B806497}" srcOrd="0" destOrd="0" presId="urn:microsoft.com/office/officeart/2005/8/layout/hList7"/>
    <dgm:cxn modelId="{A4F63E16-009C-45FD-A707-DE2231CC0046}" type="presOf" srcId="{B6DD0300-B894-479E-A6AE-C949FFC835C7}" destId="{130DBC07-389F-40DA-A056-8517F3447FB3}" srcOrd="0" destOrd="0" presId="urn:microsoft.com/office/officeart/2005/8/layout/hList7"/>
    <dgm:cxn modelId="{11E04C7A-B4FE-4AAE-AA83-A4032523A759}" type="presOf" srcId="{D7F41CAE-E320-4259-90DB-7786E3A32A11}" destId="{18294A6C-8607-4CBE-8C03-27364CF7E95D}" srcOrd="0" destOrd="0" presId="urn:microsoft.com/office/officeart/2005/8/layout/hList7"/>
    <dgm:cxn modelId="{ADAB50C2-5374-4820-8F8A-B14822D564F5}" srcId="{60B7A1F3-7371-4DEA-B23D-CD8CCE30EA2E}" destId="{89F4F360-E245-4D6E-99B4-96AA1ADE6EC2}" srcOrd="0" destOrd="0" parTransId="{9E17761A-5594-4C5C-B2DA-3B5D7CC85E85}" sibTransId="{CF4280FF-AB88-471B-8281-2932DA28632A}"/>
    <dgm:cxn modelId="{7888D95E-3FAE-41F5-9F3E-CADEC588EF3B}" type="presOf" srcId="{60B7A1F3-7371-4DEA-B23D-CD8CCE30EA2E}" destId="{83A735EB-67E9-490D-ABFB-2B4651D493E3}" srcOrd="0" destOrd="0" presId="urn:microsoft.com/office/officeart/2005/8/layout/hList7"/>
    <dgm:cxn modelId="{0A4287B7-886D-4C6B-92BF-C41D472268D7}" type="presOf" srcId="{C46476C3-3575-4E0A-84B7-B42F3FCE557E}" destId="{8B1128B2-5DEC-45F7-8FA5-DD06B9C47E62}" srcOrd="0" destOrd="0" presId="urn:microsoft.com/office/officeart/2005/8/layout/hList7"/>
    <dgm:cxn modelId="{F57FE35D-A835-473D-9F38-11B03040E261}" srcId="{60B7A1F3-7371-4DEA-B23D-CD8CCE30EA2E}" destId="{B6DD0300-B894-479E-A6AE-C949FFC835C7}" srcOrd="3" destOrd="0" parTransId="{5707BB63-84EA-4801-AC2E-458D44E5F15F}" sibTransId="{F8A35320-59DE-46FB-8129-56BDC09AE0FA}"/>
    <dgm:cxn modelId="{789EAF94-C295-4CCA-952F-C1DD406078D2}" srcId="{60B7A1F3-7371-4DEA-B23D-CD8CCE30EA2E}" destId="{AD07AA38-38B1-4A4F-B437-95C5D62197B1}" srcOrd="1" destOrd="0" parTransId="{0CA908D0-0F3B-4491-AC82-085A93483A05}" sibTransId="{D7F41CAE-E320-4259-90DB-7786E3A32A11}"/>
    <dgm:cxn modelId="{4038D0A9-9D53-473B-86D9-8CB4FEBD38C2}" type="presOf" srcId="{AD07AA38-38B1-4A4F-B437-95C5D62197B1}" destId="{ECF654EF-A5C9-4F08-A983-38897CC191EB}" srcOrd="1" destOrd="0" presId="urn:microsoft.com/office/officeart/2005/8/layout/hList7"/>
    <dgm:cxn modelId="{1B455A30-416D-42E9-A402-8B35D69C02F7}" type="presOf" srcId="{89F4F360-E245-4D6E-99B4-96AA1ADE6EC2}" destId="{60F61B3E-D960-4B83-AD3B-4AB2DB88D2C1}" srcOrd="0" destOrd="0" presId="urn:microsoft.com/office/officeart/2005/8/layout/hList7"/>
    <dgm:cxn modelId="{903F8F06-51A6-4690-A925-3E8B548C17DA}" type="presOf" srcId="{0EF4D4BC-2D0B-4B8A-B2AC-43D96DEFF58C}" destId="{8E693205-7A51-4475-BDD3-979CB8B64339}" srcOrd="1" destOrd="0" presId="urn:microsoft.com/office/officeart/2005/8/layout/hList7"/>
    <dgm:cxn modelId="{5820028B-1706-4BAC-AC96-A3E1722F8C75}" type="presOf" srcId="{0EF4D4BC-2D0B-4B8A-B2AC-43D96DEFF58C}" destId="{8B4C1F6C-C214-4F33-8561-36AC93C0BDDC}" srcOrd="0" destOrd="0" presId="urn:microsoft.com/office/officeart/2005/8/layout/hList7"/>
    <dgm:cxn modelId="{BB7D94B1-1608-4133-8BCE-55ED5681D867}" type="presOf" srcId="{AD07AA38-38B1-4A4F-B437-95C5D62197B1}" destId="{8C67D32C-C477-461F-BA89-AD8CDEB1B5EA}" srcOrd="0" destOrd="0" presId="urn:microsoft.com/office/officeart/2005/8/layout/hList7"/>
    <dgm:cxn modelId="{37386DF6-430B-4A76-8BE3-FFF8B016056F}" type="presParOf" srcId="{83A735EB-67E9-490D-ABFB-2B4651D493E3}" destId="{27C4ACAF-ABF2-4A33-BC13-A2B8CA6C9812}" srcOrd="0" destOrd="0" presId="urn:microsoft.com/office/officeart/2005/8/layout/hList7"/>
    <dgm:cxn modelId="{7D6D687E-3DC8-4007-8B8F-736B2566679E}" type="presParOf" srcId="{83A735EB-67E9-490D-ABFB-2B4651D493E3}" destId="{EFE1C331-A4F8-472D-B474-A1CC4EFDFAFE}" srcOrd="1" destOrd="0" presId="urn:microsoft.com/office/officeart/2005/8/layout/hList7"/>
    <dgm:cxn modelId="{17F8E9C7-079E-4655-8DAD-47114885648B}" type="presParOf" srcId="{EFE1C331-A4F8-472D-B474-A1CC4EFDFAFE}" destId="{54806BEE-866F-490F-99AB-7AE795CBC95F}" srcOrd="0" destOrd="0" presId="urn:microsoft.com/office/officeart/2005/8/layout/hList7"/>
    <dgm:cxn modelId="{FE26F94A-0A5D-4911-B3C1-DB80D97F2811}" type="presParOf" srcId="{54806BEE-866F-490F-99AB-7AE795CBC95F}" destId="{60F61B3E-D960-4B83-AD3B-4AB2DB88D2C1}" srcOrd="0" destOrd="0" presId="urn:microsoft.com/office/officeart/2005/8/layout/hList7"/>
    <dgm:cxn modelId="{A1FA5493-5E80-4AFC-996D-824EEF352378}" type="presParOf" srcId="{54806BEE-866F-490F-99AB-7AE795CBC95F}" destId="{4F9B6831-BF2F-4EB5-8F09-2FE802362997}" srcOrd="1" destOrd="0" presId="urn:microsoft.com/office/officeart/2005/8/layout/hList7"/>
    <dgm:cxn modelId="{512C50A8-815A-4AD0-9048-5E71AAC8C9EA}" type="presParOf" srcId="{54806BEE-866F-490F-99AB-7AE795CBC95F}" destId="{648FF45E-10E2-44CA-86B8-F066059999AC}" srcOrd="2" destOrd="0" presId="urn:microsoft.com/office/officeart/2005/8/layout/hList7"/>
    <dgm:cxn modelId="{33358445-FBC4-4F1A-96EA-FDA3A977B386}" type="presParOf" srcId="{54806BEE-866F-490F-99AB-7AE795CBC95F}" destId="{722554B8-FAAB-427F-9E46-AB7E4ADA6F21}" srcOrd="3" destOrd="0" presId="urn:microsoft.com/office/officeart/2005/8/layout/hList7"/>
    <dgm:cxn modelId="{09400BF3-35E9-49FA-89D3-AD3F4194D5DF}" type="presParOf" srcId="{EFE1C331-A4F8-472D-B474-A1CC4EFDFAFE}" destId="{78659487-2903-495A-AB1A-6EBE6B806497}" srcOrd="1" destOrd="0" presId="urn:microsoft.com/office/officeart/2005/8/layout/hList7"/>
    <dgm:cxn modelId="{97FFC6E6-5BFF-4079-8F37-58D3A737813B}" type="presParOf" srcId="{EFE1C331-A4F8-472D-B474-A1CC4EFDFAFE}" destId="{7A4E4B44-94D8-4489-A10E-B8EF0C0BBC90}" srcOrd="2" destOrd="0" presId="urn:microsoft.com/office/officeart/2005/8/layout/hList7"/>
    <dgm:cxn modelId="{041394C3-6828-4B4A-8D99-45F50E38EAF5}" type="presParOf" srcId="{7A4E4B44-94D8-4489-A10E-B8EF0C0BBC90}" destId="{8C67D32C-C477-461F-BA89-AD8CDEB1B5EA}" srcOrd="0" destOrd="0" presId="urn:microsoft.com/office/officeart/2005/8/layout/hList7"/>
    <dgm:cxn modelId="{FB95ED06-195B-44B5-AEB3-8A11916F28A2}" type="presParOf" srcId="{7A4E4B44-94D8-4489-A10E-B8EF0C0BBC90}" destId="{ECF654EF-A5C9-4F08-A983-38897CC191EB}" srcOrd="1" destOrd="0" presId="urn:microsoft.com/office/officeart/2005/8/layout/hList7"/>
    <dgm:cxn modelId="{A5BE7106-FEDC-4586-8585-51EC7F50A8D5}" type="presParOf" srcId="{7A4E4B44-94D8-4489-A10E-B8EF0C0BBC90}" destId="{994A1197-D88B-4A55-B6E0-D509B565E4BB}" srcOrd="2" destOrd="0" presId="urn:microsoft.com/office/officeart/2005/8/layout/hList7"/>
    <dgm:cxn modelId="{3DA40BE3-86BE-47CB-A103-F32A8375A146}" type="presParOf" srcId="{7A4E4B44-94D8-4489-A10E-B8EF0C0BBC90}" destId="{C252E037-BE19-4340-94D5-1D780E01E4F4}" srcOrd="3" destOrd="0" presId="urn:microsoft.com/office/officeart/2005/8/layout/hList7"/>
    <dgm:cxn modelId="{3DA4CA7C-BCFE-4A18-940E-260E81833167}" type="presParOf" srcId="{EFE1C331-A4F8-472D-B474-A1CC4EFDFAFE}" destId="{18294A6C-8607-4CBE-8C03-27364CF7E95D}" srcOrd="3" destOrd="0" presId="urn:microsoft.com/office/officeart/2005/8/layout/hList7"/>
    <dgm:cxn modelId="{BEC40D98-8118-4470-AAC2-3DDFA2085D77}" type="presParOf" srcId="{EFE1C331-A4F8-472D-B474-A1CC4EFDFAFE}" destId="{DBAD8594-646F-4A37-836E-95F7DD736123}" srcOrd="4" destOrd="0" presId="urn:microsoft.com/office/officeart/2005/8/layout/hList7"/>
    <dgm:cxn modelId="{707842E8-D116-4CE6-8CCB-9A367DBAC1BA}" type="presParOf" srcId="{DBAD8594-646F-4A37-836E-95F7DD736123}" destId="{8B4C1F6C-C214-4F33-8561-36AC93C0BDDC}" srcOrd="0" destOrd="0" presId="urn:microsoft.com/office/officeart/2005/8/layout/hList7"/>
    <dgm:cxn modelId="{0103B3BB-26F1-4BC2-A8E2-1D4B894014B2}" type="presParOf" srcId="{DBAD8594-646F-4A37-836E-95F7DD736123}" destId="{8E693205-7A51-4475-BDD3-979CB8B64339}" srcOrd="1" destOrd="0" presId="urn:microsoft.com/office/officeart/2005/8/layout/hList7"/>
    <dgm:cxn modelId="{3AA35FD4-B096-4165-BC66-986151E65BD8}" type="presParOf" srcId="{DBAD8594-646F-4A37-836E-95F7DD736123}" destId="{3D62B2F5-D5AD-4382-8411-71F8AAB3A2AA}" srcOrd="2" destOrd="0" presId="urn:microsoft.com/office/officeart/2005/8/layout/hList7"/>
    <dgm:cxn modelId="{3615E1F8-BE63-4D20-8EA3-FEBCB8B99ABF}" type="presParOf" srcId="{DBAD8594-646F-4A37-836E-95F7DD736123}" destId="{38C4BC96-B505-4287-AC2E-0A98EAE5E239}" srcOrd="3" destOrd="0" presId="urn:microsoft.com/office/officeart/2005/8/layout/hList7"/>
    <dgm:cxn modelId="{1B85ADD8-A98D-4040-9BE6-60B9DB87FEE0}" type="presParOf" srcId="{EFE1C331-A4F8-472D-B474-A1CC4EFDFAFE}" destId="{8B1128B2-5DEC-45F7-8FA5-DD06B9C47E62}" srcOrd="5" destOrd="0" presId="urn:microsoft.com/office/officeart/2005/8/layout/hList7"/>
    <dgm:cxn modelId="{46D386E9-5254-4EBB-A1C6-7E4E5BF0CA42}" type="presParOf" srcId="{EFE1C331-A4F8-472D-B474-A1CC4EFDFAFE}" destId="{020E4741-FF5F-46AC-989A-A00179251170}" srcOrd="6" destOrd="0" presId="urn:microsoft.com/office/officeart/2005/8/layout/hList7"/>
    <dgm:cxn modelId="{A60EED01-4DA9-4800-B431-B532982002CD}" type="presParOf" srcId="{020E4741-FF5F-46AC-989A-A00179251170}" destId="{130DBC07-389F-40DA-A056-8517F3447FB3}" srcOrd="0" destOrd="0" presId="urn:microsoft.com/office/officeart/2005/8/layout/hList7"/>
    <dgm:cxn modelId="{B94541BB-0D50-4A65-A584-CBE5447CA85D}" type="presParOf" srcId="{020E4741-FF5F-46AC-989A-A00179251170}" destId="{8C78E0E8-15A2-4EEA-AFA3-349BDCDE1A61}" srcOrd="1" destOrd="0" presId="urn:microsoft.com/office/officeart/2005/8/layout/hList7"/>
    <dgm:cxn modelId="{5A8197C6-F283-472B-A610-00844FF3D020}" type="presParOf" srcId="{020E4741-FF5F-46AC-989A-A00179251170}" destId="{8888E820-5ED5-4D5A-80CD-1D7597D43B16}" srcOrd="2" destOrd="0" presId="urn:microsoft.com/office/officeart/2005/8/layout/hList7"/>
    <dgm:cxn modelId="{0F1BC14A-3A9E-4886-84E6-A307FFB336FA}" type="presParOf" srcId="{020E4741-FF5F-46AC-989A-A00179251170}" destId="{D2C40BBF-ABA4-402A-97A5-25967A32E9D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E94BD-3FCE-4F0C-82E2-03A183782A12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73C1A780-C0E6-4D56-B61F-1F1CC4A40DF3}">
      <dgm:prSet phldrT="[Testo]" custT="1"/>
      <dgm:spPr/>
      <dgm:t>
        <a:bodyPr/>
        <a:lstStyle/>
        <a:p>
          <a:r>
            <a:rPr lang="it-IT" sz="18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 </a:t>
          </a:r>
          <a:r>
            <a:rPr lang="it-IT" sz="28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4</a:t>
          </a:r>
          <a:endParaRPr lang="it-IT" sz="1800" kern="1200" dirty="0">
            <a:solidFill>
              <a:schemeClr val="lt1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lin Sans FB" panose="020E0602020502020306" pitchFamily="34" charset="0"/>
            <a:ea typeface="+mn-ea"/>
            <a:cs typeface="Aharoni" pitchFamily="2" charset="-79"/>
          </a:endParaRPr>
        </a:p>
        <a:p>
          <a:r>
            <a:rPr lang="it-IT" sz="18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Ordinanze di custodia cautelare</a:t>
          </a:r>
        </a:p>
      </dgm:t>
    </dgm:pt>
    <dgm:pt modelId="{AFD19C9F-DDB1-49B5-8CCA-E5DCE3267FEB}" type="parTrans" cxnId="{CB424FE8-9FC2-48ED-8E46-EB429195360C}">
      <dgm:prSet/>
      <dgm:spPr/>
      <dgm:t>
        <a:bodyPr/>
        <a:lstStyle/>
        <a:p>
          <a:endParaRPr lang="it-IT"/>
        </a:p>
      </dgm:t>
    </dgm:pt>
    <dgm:pt modelId="{083B8251-F410-44CE-A98B-F72B4D2D34AD}" type="sibTrans" cxnId="{CB424FE8-9FC2-48ED-8E46-EB429195360C}">
      <dgm:prSet/>
      <dgm:spPr/>
      <dgm:t>
        <a:bodyPr/>
        <a:lstStyle/>
        <a:p>
          <a:endParaRPr lang="it-IT"/>
        </a:p>
      </dgm:t>
    </dgm:pt>
    <dgm:pt modelId="{F74A0291-15B1-44E0-AFF2-1FD77CCDBC65}">
      <dgm:prSet phldrT="[Testo]" custT="1"/>
      <dgm:spPr/>
      <dgm:t>
        <a:bodyPr/>
        <a:lstStyle/>
        <a:p>
          <a:r>
            <a:rPr lang="it-IT" sz="20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Sequestro di beni per </a:t>
          </a:r>
        </a:p>
        <a:p>
          <a:r>
            <a:rPr lang="it-IT" sz="20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1,3 milioni di euro</a:t>
          </a:r>
        </a:p>
      </dgm:t>
    </dgm:pt>
    <dgm:pt modelId="{291FCA2A-0330-4AB8-8922-78D41336EFF3}" type="parTrans" cxnId="{EDD8989C-5104-4A04-9D83-787512C1E334}">
      <dgm:prSet/>
      <dgm:spPr/>
      <dgm:t>
        <a:bodyPr/>
        <a:lstStyle/>
        <a:p>
          <a:endParaRPr lang="it-IT"/>
        </a:p>
      </dgm:t>
    </dgm:pt>
    <dgm:pt modelId="{1FD09E0F-10A8-48F9-8FB5-7F8C1E134C14}" type="sibTrans" cxnId="{EDD8989C-5104-4A04-9D83-787512C1E334}">
      <dgm:prSet/>
      <dgm:spPr/>
      <dgm:t>
        <a:bodyPr/>
        <a:lstStyle/>
        <a:p>
          <a:endParaRPr lang="it-IT"/>
        </a:p>
      </dgm:t>
    </dgm:pt>
    <dgm:pt modelId="{78C32D0E-9CEB-4F99-8642-A8E9053FA4DC}">
      <dgm:prSet phldrT="[Testo]" custT="1"/>
      <dgm:spPr/>
      <dgm:t>
        <a:bodyPr/>
        <a:lstStyle/>
        <a:p>
          <a:r>
            <a:rPr lang="it-IT" sz="24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7 </a:t>
          </a:r>
        </a:p>
        <a:p>
          <a:r>
            <a:rPr lang="it-IT" sz="24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INDAGATI</a:t>
          </a:r>
        </a:p>
      </dgm:t>
    </dgm:pt>
    <dgm:pt modelId="{FEB9B217-8D5E-4AE5-9BB8-860FE0592B0E}" type="parTrans" cxnId="{6572F8F9-0299-4CE9-BDA5-B07681AC6070}">
      <dgm:prSet/>
      <dgm:spPr/>
      <dgm:t>
        <a:bodyPr/>
        <a:lstStyle/>
        <a:p>
          <a:endParaRPr lang="it-IT"/>
        </a:p>
      </dgm:t>
    </dgm:pt>
    <dgm:pt modelId="{BCADA904-6839-4B35-997A-41FBB77B2565}" type="sibTrans" cxnId="{6572F8F9-0299-4CE9-BDA5-B07681AC6070}">
      <dgm:prSet/>
      <dgm:spPr/>
      <dgm:t>
        <a:bodyPr/>
        <a:lstStyle/>
        <a:p>
          <a:endParaRPr lang="it-IT"/>
        </a:p>
      </dgm:t>
    </dgm:pt>
    <dgm:pt modelId="{AE9765CC-DEE4-434E-8574-D936567A5820}" type="pres">
      <dgm:prSet presAssocID="{1DAE94BD-3FCE-4F0C-82E2-03A183782A12}" presName="compositeShape" presStyleCnt="0">
        <dgm:presLayoutVars>
          <dgm:chMax val="7"/>
          <dgm:dir/>
          <dgm:resizeHandles val="exact"/>
        </dgm:presLayoutVars>
      </dgm:prSet>
      <dgm:spPr/>
    </dgm:pt>
    <dgm:pt modelId="{A0EDA0D4-2B8E-4D07-919B-825CC091A0EA}" type="pres">
      <dgm:prSet presAssocID="{1DAE94BD-3FCE-4F0C-82E2-03A183782A12}" presName="wedge1" presStyleLbl="node1" presStyleIdx="0" presStyleCnt="3"/>
      <dgm:spPr/>
      <dgm:t>
        <a:bodyPr/>
        <a:lstStyle/>
        <a:p>
          <a:endParaRPr lang="it-IT"/>
        </a:p>
      </dgm:t>
    </dgm:pt>
    <dgm:pt modelId="{A24BBE5D-D6C5-47DC-BF6F-99A713C34CAA}" type="pres">
      <dgm:prSet presAssocID="{1DAE94BD-3FCE-4F0C-82E2-03A183782A12}" presName="dummy1a" presStyleCnt="0"/>
      <dgm:spPr/>
    </dgm:pt>
    <dgm:pt modelId="{08B9DA65-30A7-492B-BE1A-F76E7FCCF33C}" type="pres">
      <dgm:prSet presAssocID="{1DAE94BD-3FCE-4F0C-82E2-03A183782A12}" presName="dummy1b" presStyleCnt="0"/>
      <dgm:spPr/>
    </dgm:pt>
    <dgm:pt modelId="{F149E332-C015-492A-B2B2-C5DB63FD9A3A}" type="pres">
      <dgm:prSet presAssocID="{1DAE94BD-3FCE-4F0C-82E2-03A183782A1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94A657-D99A-4F42-B042-F44135F59D52}" type="pres">
      <dgm:prSet presAssocID="{1DAE94BD-3FCE-4F0C-82E2-03A183782A12}" presName="wedge2" presStyleLbl="node1" presStyleIdx="1" presStyleCnt="3"/>
      <dgm:spPr/>
      <dgm:t>
        <a:bodyPr/>
        <a:lstStyle/>
        <a:p>
          <a:endParaRPr lang="it-IT"/>
        </a:p>
      </dgm:t>
    </dgm:pt>
    <dgm:pt modelId="{3B635593-A2BA-4FAA-BCFA-4F8117607CA8}" type="pres">
      <dgm:prSet presAssocID="{1DAE94BD-3FCE-4F0C-82E2-03A183782A12}" presName="dummy2a" presStyleCnt="0"/>
      <dgm:spPr/>
    </dgm:pt>
    <dgm:pt modelId="{0E60532D-2EF7-4510-9302-1C200EC818A5}" type="pres">
      <dgm:prSet presAssocID="{1DAE94BD-3FCE-4F0C-82E2-03A183782A12}" presName="dummy2b" presStyleCnt="0"/>
      <dgm:spPr/>
    </dgm:pt>
    <dgm:pt modelId="{0CBBB1D3-4A19-4160-B952-13F7188B3FE0}" type="pres">
      <dgm:prSet presAssocID="{1DAE94BD-3FCE-4F0C-82E2-03A183782A1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7D3D3B-6879-4A2F-8A46-25F9403C59FE}" type="pres">
      <dgm:prSet presAssocID="{1DAE94BD-3FCE-4F0C-82E2-03A183782A12}" presName="wedge3" presStyleLbl="node1" presStyleIdx="2" presStyleCnt="3"/>
      <dgm:spPr/>
      <dgm:t>
        <a:bodyPr/>
        <a:lstStyle/>
        <a:p>
          <a:endParaRPr lang="it-IT"/>
        </a:p>
      </dgm:t>
    </dgm:pt>
    <dgm:pt modelId="{EF8542BF-4C60-4A25-A72B-DDC448525418}" type="pres">
      <dgm:prSet presAssocID="{1DAE94BD-3FCE-4F0C-82E2-03A183782A12}" presName="dummy3a" presStyleCnt="0"/>
      <dgm:spPr/>
    </dgm:pt>
    <dgm:pt modelId="{693B118D-930D-4A2B-B3A9-65B5B8D9D172}" type="pres">
      <dgm:prSet presAssocID="{1DAE94BD-3FCE-4F0C-82E2-03A183782A12}" presName="dummy3b" presStyleCnt="0"/>
      <dgm:spPr/>
    </dgm:pt>
    <dgm:pt modelId="{B5D8A942-5E52-4BF9-AB9E-99A4BD3A4280}" type="pres">
      <dgm:prSet presAssocID="{1DAE94BD-3FCE-4F0C-82E2-03A183782A1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05E375-0EF8-4279-AAEB-D981707322F1}" type="pres">
      <dgm:prSet presAssocID="{083B8251-F410-44CE-A98B-F72B4D2D34AD}" presName="arrowWedge1" presStyleLbl="fgSibTrans2D1" presStyleIdx="0" presStyleCnt="3"/>
      <dgm:spPr/>
    </dgm:pt>
    <dgm:pt modelId="{02B679CC-E7E5-481D-919F-C42BED01C805}" type="pres">
      <dgm:prSet presAssocID="{1FD09E0F-10A8-48F9-8FB5-7F8C1E134C14}" presName="arrowWedge2" presStyleLbl="fgSibTrans2D1" presStyleIdx="1" presStyleCnt="3"/>
      <dgm:spPr/>
    </dgm:pt>
    <dgm:pt modelId="{3BD825CB-20B7-47CD-B64B-BF52AA3BD3F0}" type="pres">
      <dgm:prSet presAssocID="{BCADA904-6839-4B35-997A-41FBB77B2565}" presName="arrowWedge3" presStyleLbl="fgSibTrans2D1" presStyleIdx="2" presStyleCnt="3"/>
      <dgm:spPr/>
    </dgm:pt>
  </dgm:ptLst>
  <dgm:cxnLst>
    <dgm:cxn modelId="{588550A3-2FFC-4F4D-AE92-61E352BFBA1E}" type="presOf" srcId="{78C32D0E-9CEB-4F99-8642-A8E9053FA4DC}" destId="{B5D8A942-5E52-4BF9-AB9E-99A4BD3A4280}" srcOrd="1" destOrd="0" presId="urn:microsoft.com/office/officeart/2005/8/layout/cycle8"/>
    <dgm:cxn modelId="{6572F8F9-0299-4CE9-BDA5-B07681AC6070}" srcId="{1DAE94BD-3FCE-4F0C-82E2-03A183782A12}" destId="{78C32D0E-9CEB-4F99-8642-A8E9053FA4DC}" srcOrd="2" destOrd="0" parTransId="{FEB9B217-8D5E-4AE5-9BB8-860FE0592B0E}" sibTransId="{BCADA904-6839-4B35-997A-41FBB77B2565}"/>
    <dgm:cxn modelId="{CB424FE8-9FC2-48ED-8E46-EB429195360C}" srcId="{1DAE94BD-3FCE-4F0C-82E2-03A183782A12}" destId="{73C1A780-C0E6-4D56-B61F-1F1CC4A40DF3}" srcOrd="0" destOrd="0" parTransId="{AFD19C9F-DDB1-49B5-8CCA-E5DCE3267FEB}" sibTransId="{083B8251-F410-44CE-A98B-F72B4D2D34AD}"/>
    <dgm:cxn modelId="{A3C0A76E-8390-4CDC-A4B0-0EB3417BA64B}" type="presOf" srcId="{F74A0291-15B1-44E0-AFF2-1FD77CCDBC65}" destId="{0CBBB1D3-4A19-4160-B952-13F7188B3FE0}" srcOrd="1" destOrd="0" presId="urn:microsoft.com/office/officeart/2005/8/layout/cycle8"/>
    <dgm:cxn modelId="{BC31C931-6B70-47F2-90D8-6B34BAA2ED68}" type="presOf" srcId="{1DAE94BD-3FCE-4F0C-82E2-03A183782A12}" destId="{AE9765CC-DEE4-434E-8574-D936567A5820}" srcOrd="0" destOrd="0" presId="urn:microsoft.com/office/officeart/2005/8/layout/cycle8"/>
    <dgm:cxn modelId="{B2A0C29D-0C6F-40A4-B472-120CDE5A0F12}" type="presOf" srcId="{73C1A780-C0E6-4D56-B61F-1F1CC4A40DF3}" destId="{F149E332-C015-492A-B2B2-C5DB63FD9A3A}" srcOrd="1" destOrd="0" presId="urn:microsoft.com/office/officeart/2005/8/layout/cycle8"/>
    <dgm:cxn modelId="{660410CE-FB70-4DC1-B060-8BFDA9659907}" type="presOf" srcId="{73C1A780-C0E6-4D56-B61F-1F1CC4A40DF3}" destId="{A0EDA0D4-2B8E-4D07-919B-825CC091A0EA}" srcOrd="0" destOrd="0" presId="urn:microsoft.com/office/officeart/2005/8/layout/cycle8"/>
    <dgm:cxn modelId="{7F2E7B1A-6B01-46F6-8C7B-0C5A2A72C2BE}" type="presOf" srcId="{F74A0291-15B1-44E0-AFF2-1FD77CCDBC65}" destId="{BB94A657-D99A-4F42-B042-F44135F59D52}" srcOrd="0" destOrd="0" presId="urn:microsoft.com/office/officeart/2005/8/layout/cycle8"/>
    <dgm:cxn modelId="{EDD8989C-5104-4A04-9D83-787512C1E334}" srcId="{1DAE94BD-3FCE-4F0C-82E2-03A183782A12}" destId="{F74A0291-15B1-44E0-AFF2-1FD77CCDBC65}" srcOrd="1" destOrd="0" parTransId="{291FCA2A-0330-4AB8-8922-78D41336EFF3}" sibTransId="{1FD09E0F-10A8-48F9-8FB5-7F8C1E134C14}"/>
    <dgm:cxn modelId="{23CC960B-8041-4537-BF2A-B53697D459DD}" type="presOf" srcId="{78C32D0E-9CEB-4F99-8642-A8E9053FA4DC}" destId="{FD7D3D3B-6879-4A2F-8A46-25F9403C59FE}" srcOrd="0" destOrd="0" presId="urn:microsoft.com/office/officeart/2005/8/layout/cycle8"/>
    <dgm:cxn modelId="{DA4B3B6D-1DE0-4C43-8402-BC190C119446}" type="presParOf" srcId="{AE9765CC-DEE4-434E-8574-D936567A5820}" destId="{A0EDA0D4-2B8E-4D07-919B-825CC091A0EA}" srcOrd="0" destOrd="0" presId="urn:microsoft.com/office/officeart/2005/8/layout/cycle8"/>
    <dgm:cxn modelId="{BA39E214-8B0C-4F13-8A6E-EBDF7558CB0C}" type="presParOf" srcId="{AE9765CC-DEE4-434E-8574-D936567A5820}" destId="{A24BBE5D-D6C5-47DC-BF6F-99A713C34CAA}" srcOrd="1" destOrd="0" presId="urn:microsoft.com/office/officeart/2005/8/layout/cycle8"/>
    <dgm:cxn modelId="{D3C355BB-1568-4FC2-B4F2-9A3B10275EC2}" type="presParOf" srcId="{AE9765CC-DEE4-434E-8574-D936567A5820}" destId="{08B9DA65-30A7-492B-BE1A-F76E7FCCF33C}" srcOrd="2" destOrd="0" presId="urn:microsoft.com/office/officeart/2005/8/layout/cycle8"/>
    <dgm:cxn modelId="{BC25BEF3-14B5-43FC-AB13-2553F7CBD0FA}" type="presParOf" srcId="{AE9765CC-DEE4-434E-8574-D936567A5820}" destId="{F149E332-C015-492A-B2B2-C5DB63FD9A3A}" srcOrd="3" destOrd="0" presId="urn:microsoft.com/office/officeart/2005/8/layout/cycle8"/>
    <dgm:cxn modelId="{035AE3F7-5372-4C61-A139-5276956BA0E4}" type="presParOf" srcId="{AE9765CC-DEE4-434E-8574-D936567A5820}" destId="{BB94A657-D99A-4F42-B042-F44135F59D52}" srcOrd="4" destOrd="0" presId="urn:microsoft.com/office/officeart/2005/8/layout/cycle8"/>
    <dgm:cxn modelId="{CBC40B63-0829-4907-86E1-D17BDF0E3536}" type="presParOf" srcId="{AE9765CC-DEE4-434E-8574-D936567A5820}" destId="{3B635593-A2BA-4FAA-BCFA-4F8117607CA8}" srcOrd="5" destOrd="0" presId="urn:microsoft.com/office/officeart/2005/8/layout/cycle8"/>
    <dgm:cxn modelId="{E28D61A8-EB31-4C87-A7D0-ADD4774B0B55}" type="presParOf" srcId="{AE9765CC-DEE4-434E-8574-D936567A5820}" destId="{0E60532D-2EF7-4510-9302-1C200EC818A5}" srcOrd="6" destOrd="0" presId="urn:microsoft.com/office/officeart/2005/8/layout/cycle8"/>
    <dgm:cxn modelId="{29884294-4310-46DE-97A3-2322675B60AC}" type="presParOf" srcId="{AE9765CC-DEE4-434E-8574-D936567A5820}" destId="{0CBBB1D3-4A19-4160-B952-13F7188B3FE0}" srcOrd="7" destOrd="0" presId="urn:microsoft.com/office/officeart/2005/8/layout/cycle8"/>
    <dgm:cxn modelId="{F4B90CDB-3C97-4BC2-B499-C4F53487EC8B}" type="presParOf" srcId="{AE9765CC-DEE4-434E-8574-D936567A5820}" destId="{FD7D3D3B-6879-4A2F-8A46-25F9403C59FE}" srcOrd="8" destOrd="0" presId="urn:microsoft.com/office/officeart/2005/8/layout/cycle8"/>
    <dgm:cxn modelId="{6E618E8B-8283-4B0F-8C5B-F0913D6FA1CF}" type="presParOf" srcId="{AE9765CC-DEE4-434E-8574-D936567A5820}" destId="{EF8542BF-4C60-4A25-A72B-DDC448525418}" srcOrd="9" destOrd="0" presId="urn:microsoft.com/office/officeart/2005/8/layout/cycle8"/>
    <dgm:cxn modelId="{2F785356-3F1D-44F3-B6E9-F136625BEE3C}" type="presParOf" srcId="{AE9765CC-DEE4-434E-8574-D936567A5820}" destId="{693B118D-930D-4A2B-B3A9-65B5B8D9D172}" srcOrd="10" destOrd="0" presId="urn:microsoft.com/office/officeart/2005/8/layout/cycle8"/>
    <dgm:cxn modelId="{CFBF64B1-6A37-484F-8B3D-5E14D42EFA30}" type="presParOf" srcId="{AE9765CC-DEE4-434E-8574-D936567A5820}" destId="{B5D8A942-5E52-4BF9-AB9E-99A4BD3A4280}" srcOrd="11" destOrd="0" presId="urn:microsoft.com/office/officeart/2005/8/layout/cycle8"/>
    <dgm:cxn modelId="{3DAF8F14-C41B-4203-ADD2-484FB90C29C4}" type="presParOf" srcId="{AE9765CC-DEE4-434E-8574-D936567A5820}" destId="{B405E375-0EF8-4279-AAEB-D981707322F1}" srcOrd="12" destOrd="0" presId="urn:microsoft.com/office/officeart/2005/8/layout/cycle8"/>
    <dgm:cxn modelId="{06494C8D-2D24-4F03-8006-4148A0ECA170}" type="presParOf" srcId="{AE9765CC-DEE4-434E-8574-D936567A5820}" destId="{02B679CC-E7E5-481D-919F-C42BED01C805}" srcOrd="13" destOrd="0" presId="urn:microsoft.com/office/officeart/2005/8/layout/cycle8"/>
    <dgm:cxn modelId="{226E4840-BE0D-462B-BF9C-4618C6F8C388}" type="presParOf" srcId="{AE9765CC-DEE4-434E-8574-D936567A5820}" destId="{3BD825CB-20B7-47CD-B64B-BF52AA3BD3F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1B3E-D960-4B83-AD3B-4AB2DB88D2C1}">
      <dsp:nvSpPr>
        <dsp:cNvPr id="0" name=""/>
        <dsp:cNvSpPr/>
      </dsp:nvSpPr>
      <dsp:spPr>
        <a:xfrm>
          <a:off x="1778" y="0"/>
          <a:ext cx="1864402" cy="288694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G.M. (cl. 1957)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residente in Cuneo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capo promotore -</a:t>
          </a:r>
        </a:p>
      </dsp:txBody>
      <dsp:txXfrm>
        <a:off x="1778" y="1154779"/>
        <a:ext cx="1864402" cy="1154779"/>
      </dsp:txXfrm>
    </dsp:sp>
    <dsp:sp modelId="{722554B8-FAAB-427F-9E46-AB7E4ADA6F21}">
      <dsp:nvSpPr>
        <dsp:cNvPr id="0" name=""/>
        <dsp:cNvSpPr/>
      </dsp:nvSpPr>
      <dsp:spPr>
        <a:xfrm>
          <a:off x="453303" y="173216"/>
          <a:ext cx="961353" cy="9613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67D32C-C477-461F-BA89-AD8CDEB1B5EA}">
      <dsp:nvSpPr>
        <dsp:cNvPr id="0" name=""/>
        <dsp:cNvSpPr/>
      </dsp:nvSpPr>
      <dsp:spPr>
        <a:xfrm>
          <a:off x="1922113" y="0"/>
          <a:ext cx="1864402" cy="288694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E.D.M. (cl. 1971)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residente in Asti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amministrativo -</a:t>
          </a:r>
          <a:endParaRPr lang="it-IT" sz="1600" kern="1200" dirty="0">
            <a:latin typeface="Berlin Sans FB" panose="020E0602020502020306" pitchFamily="34" charset="0"/>
          </a:endParaRPr>
        </a:p>
      </dsp:txBody>
      <dsp:txXfrm>
        <a:off x="1922113" y="1154779"/>
        <a:ext cx="1864402" cy="1154779"/>
      </dsp:txXfrm>
    </dsp:sp>
    <dsp:sp modelId="{C252E037-BE19-4340-94D5-1D780E01E4F4}">
      <dsp:nvSpPr>
        <dsp:cNvPr id="0" name=""/>
        <dsp:cNvSpPr/>
      </dsp:nvSpPr>
      <dsp:spPr>
        <a:xfrm>
          <a:off x="2373638" y="173216"/>
          <a:ext cx="961353" cy="9613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4C1F6C-C214-4F33-8561-36AC93C0BDDC}">
      <dsp:nvSpPr>
        <dsp:cNvPr id="0" name=""/>
        <dsp:cNvSpPr/>
      </dsp:nvSpPr>
      <dsp:spPr>
        <a:xfrm>
          <a:off x="3842448" y="0"/>
          <a:ext cx="1864402" cy="288694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G.T. (cl. 1952)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residente in Torino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consulente -</a:t>
          </a:r>
          <a:endParaRPr lang="it-IT" sz="1600" kern="1200" dirty="0">
            <a:latin typeface="Berlin Sans FB" panose="020E0602020502020306" pitchFamily="34" charset="0"/>
          </a:endParaRPr>
        </a:p>
      </dsp:txBody>
      <dsp:txXfrm>
        <a:off x="3842448" y="1154779"/>
        <a:ext cx="1864402" cy="1154779"/>
      </dsp:txXfrm>
    </dsp:sp>
    <dsp:sp modelId="{38C4BC96-B505-4287-AC2E-0A98EAE5E239}">
      <dsp:nvSpPr>
        <dsp:cNvPr id="0" name=""/>
        <dsp:cNvSpPr/>
      </dsp:nvSpPr>
      <dsp:spPr>
        <a:xfrm>
          <a:off x="4293973" y="173216"/>
          <a:ext cx="961353" cy="9613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0DBC07-389F-40DA-A056-8517F3447FB3}">
      <dsp:nvSpPr>
        <dsp:cNvPr id="0" name=""/>
        <dsp:cNvSpPr/>
      </dsp:nvSpPr>
      <dsp:spPr>
        <a:xfrm>
          <a:off x="5764562" y="0"/>
          <a:ext cx="1864402" cy="288694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rPr>
            <a:t>A.M. (cl. 1961) residente in Cuneo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solidFill>
                <a:srgbClr val="FF66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- riciclatore -</a:t>
          </a:r>
          <a:endParaRPr lang="it-IT" sz="1600" kern="1200" dirty="0">
            <a:latin typeface="Berlin Sans FB" panose="020E0602020502020306" pitchFamily="34" charset="0"/>
          </a:endParaRPr>
        </a:p>
      </dsp:txBody>
      <dsp:txXfrm>
        <a:off x="5764562" y="1154779"/>
        <a:ext cx="1864402" cy="1154779"/>
      </dsp:txXfrm>
    </dsp:sp>
    <dsp:sp modelId="{D2C40BBF-ABA4-402A-97A5-25967A32E9D5}">
      <dsp:nvSpPr>
        <dsp:cNvPr id="0" name=""/>
        <dsp:cNvSpPr/>
      </dsp:nvSpPr>
      <dsp:spPr>
        <a:xfrm>
          <a:off x="6214308" y="173216"/>
          <a:ext cx="961353" cy="9613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C4ACAF-ABF2-4A33-BC13-A2B8CA6C9812}">
      <dsp:nvSpPr>
        <dsp:cNvPr id="0" name=""/>
        <dsp:cNvSpPr/>
      </dsp:nvSpPr>
      <dsp:spPr>
        <a:xfrm>
          <a:off x="305158" y="2309558"/>
          <a:ext cx="7018647" cy="433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A0D4-2B8E-4D07-919B-825CC091A0EA}">
      <dsp:nvSpPr>
        <dsp:cNvPr id="0" name=""/>
        <dsp:cNvSpPr/>
      </dsp:nvSpPr>
      <dsp:spPr>
        <a:xfrm>
          <a:off x="1452552" y="306941"/>
          <a:ext cx="3966627" cy="396662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 </a:t>
          </a:r>
          <a:r>
            <a:rPr lang="it-IT" sz="28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4</a:t>
          </a:r>
          <a:endParaRPr lang="it-IT" sz="1800" kern="1200" dirty="0">
            <a:solidFill>
              <a:schemeClr val="lt1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rlin Sans FB" panose="020E0602020502020306" pitchFamily="34" charset="0"/>
            <a:ea typeface="+mn-ea"/>
            <a:cs typeface="Aharoni" pitchFamily="2" charset="-79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Ordinanze di custodia cautelare</a:t>
          </a:r>
        </a:p>
      </dsp:txBody>
      <dsp:txXfrm>
        <a:off x="3543059" y="1147488"/>
        <a:ext cx="1416652" cy="1180543"/>
      </dsp:txXfrm>
    </dsp:sp>
    <dsp:sp modelId="{BB94A657-D99A-4F42-B042-F44135F59D52}">
      <dsp:nvSpPr>
        <dsp:cNvPr id="0" name=""/>
        <dsp:cNvSpPr/>
      </dsp:nvSpPr>
      <dsp:spPr>
        <a:xfrm>
          <a:off x="1370858" y="448606"/>
          <a:ext cx="3966627" cy="396662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Sequestro di beni per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1,3 milioni di euro</a:t>
          </a:r>
        </a:p>
      </dsp:txBody>
      <dsp:txXfrm>
        <a:off x="2315294" y="3022192"/>
        <a:ext cx="2124978" cy="1038878"/>
      </dsp:txXfrm>
    </dsp:sp>
    <dsp:sp modelId="{FD7D3D3B-6879-4A2F-8A46-25F9403C59FE}">
      <dsp:nvSpPr>
        <dsp:cNvPr id="0" name=""/>
        <dsp:cNvSpPr/>
      </dsp:nvSpPr>
      <dsp:spPr>
        <a:xfrm>
          <a:off x="1289165" y="306941"/>
          <a:ext cx="3966627" cy="396662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7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chemeClr val="lt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n-ea"/>
              <a:cs typeface="Aharoni" pitchFamily="2" charset="-79"/>
            </a:rPr>
            <a:t>INDAGATI</a:t>
          </a:r>
        </a:p>
      </dsp:txBody>
      <dsp:txXfrm>
        <a:off x="1748632" y="1147488"/>
        <a:ext cx="1416652" cy="1180543"/>
      </dsp:txXfrm>
    </dsp:sp>
    <dsp:sp modelId="{B405E375-0EF8-4279-AAEB-D981707322F1}">
      <dsp:nvSpPr>
        <dsp:cNvPr id="0" name=""/>
        <dsp:cNvSpPr/>
      </dsp:nvSpPr>
      <dsp:spPr>
        <a:xfrm>
          <a:off x="1207326" y="61388"/>
          <a:ext cx="4457733" cy="44577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679CC-E7E5-481D-919F-C42BED01C805}">
      <dsp:nvSpPr>
        <dsp:cNvPr id="0" name=""/>
        <dsp:cNvSpPr/>
      </dsp:nvSpPr>
      <dsp:spPr>
        <a:xfrm>
          <a:off x="1125305" y="202802"/>
          <a:ext cx="4457733" cy="44577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825CB-20B7-47CD-B64B-BF52AA3BD3F0}">
      <dsp:nvSpPr>
        <dsp:cNvPr id="0" name=""/>
        <dsp:cNvSpPr/>
      </dsp:nvSpPr>
      <dsp:spPr>
        <a:xfrm>
          <a:off x="1043284" y="61388"/>
          <a:ext cx="4457733" cy="44577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919B-6141-416E-9D1B-BA2DBD30A72E}" type="datetimeFigureOut">
              <a:rPr lang="it-IT" smtClean="0"/>
              <a:t>17/07/2019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FA72-7638-4877-95ED-31A3E3AFB9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210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BA811-744A-4257-809C-A58DA7498A24}" type="datetimeFigureOut">
              <a:rPr lang="it-IT" smtClean="0"/>
              <a:t>17/07/2019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B71C9-6A51-4780-9620-30F4A0C3D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363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7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4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53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59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8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94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4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3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73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5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3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47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AB92-23CF-4E7D-8FA1-03EDA8F6888A}" type="datetime1">
              <a:rPr lang="it-IT" smtClean="0"/>
              <a:t>17/07/2019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B739-544D-46CE-82EC-D5B05BEE5F99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127A-79EF-4505-A0BD-7A70EAEAFA29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38B9-83C2-4BD5-A07C-8972354944E1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9FDF-750C-4D79-9AF5-938E7CEDDC99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71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1323-91BE-436C-9A16-CF1A0C224CE4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21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44BF-4280-4FA5-909A-C702F3DA63F4}" type="datetime1">
              <a:rPr lang="it-IT" smtClean="0"/>
              <a:t>17/07/2019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30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7750-B2A9-41A4-BBFA-7A68B491CD42}" type="datetime1">
              <a:rPr lang="it-IT" smtClean="0"/>
              <a:t>17/07/2019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30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C18-4567-4727-80A4-1AD75D9DE634}" type="datetime1">
              <a:rPr lang="it-IT" smtClean="0"/>
              <a:t>17/07/2019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91CC-3903-40C0-9941-783AE2291A54}" type="datetime1">
              <a:rPr lang="it-IT" smtClean="0"/>
              <a:t>17/07/2019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51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1CF8-53ED-4F03-BCB8-269CE59A244D}" type="datetime1">
              <a:rPr lang="it-IT" smtClean="0"/>
              <a:t>17/07/2019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77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40DE-4232-4498-998E-48705B2210D8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E041-2C28-49FA-A804-A7FD5BC95C67}" type="datetime1">
              <a:rPr lang="it-IT" smtClean="0"/>
              <a:t>17/07/2019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786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78BB-1AA1-4C7A-A4C8-AB4200F644D1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37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B21-72E9-4877-B518-1EE26CBCBF44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01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EAF-83FD-46DD-A78B-D3E5B47F777C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B83-9DD2-4502-BEBF-1D0BE004A3F6}" type="datetime1">
              <a:rPr lang="it-IT" smtClean="0"/>
              <a:t>17/07/2019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CCC6-48D2-4E60-91BC-ACF42352A736}" type="datetime1">
              <a:rPr lang="it-IT" smtClean="0"/>
              <a:t>17/07/2019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D73-897A-4273-97FC-200BBC47E194}" type="datetime1">
              <a:rPr lang="it-IT" smtClean="0"/>
              <a:t>17/07/2019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6877-2D41-4092-BC90-33A4DE7A9BDB}" type="datetime1">
              <a:rPr lang="it-IT" smtClean="0"/>
              <a:t>17/07/2019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4260-CD9E-4559-AC2F-05802ED5DBC7}" type="datetime1">
              <a:rPr lang="it-IT" smtClean="0"/>
              <a:t>17/07/2019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0016-2295-44D9-A62F-D029DB5E596E}" type="datetime1">
              <a:rPr lang="it-IT" smtClean="0"/>
              <a:t>17/07/2019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B471023-FBA0-48AE-8863-FCC35B664ED8}" type="datetime1">
              <a:rPr lang="it-IT" smtClean="0"/>
              <a:t>17/07/2019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E901015-291D-45E0-AECE-5CDF6DD24FD2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129B-B2AF-417C-8F97-E447F797FBFF}" type="datetime1">
              <a:rPr lang="it-IT" smtClean="0"/>
              <a:t>17/07/2019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8E3C-9E50-440B-A374-F3C1C145A2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2.xml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jp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5.jpeg"/><Relationship Id="rId10" Type="http://schemas.microsoft.com/office/2007/relationships/hdphoto" Target="../media/hdphoto3.wdp"/><Relationship Id="rId4" Type="http://schemas.openxmlformats.org/officeDocument/2006/relationships/image" Target="../media/image6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20.pn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5.xml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6.xml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7.xml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g"/><Relationship Id="rId11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8.xml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jp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FA27B80-C3AB-426A-B961-76611A26D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4" y="1530968"/>
            <a:ext cx="5394708" cy="53270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450D9727-72C3-4090-A3A7-4A88492EC358}"/>
              </a:ext>
            </a:extLst>
          </p:cNvPr>
          <p:cNvSpPr txBox="1">
            <a:spLocks/>
          </p:cNvSpPr>
          <p:nvPr/>
        </p:nvSpPr>
        <p:spPr>
          <a:xfrm>
            <a:off x="239054" y="163076"/>
            <a:ext cx="7543194" cy="16786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di Imperia</a:t>
            </a:r>
          </a:p>
          <a:p>
            <a:pPr>
              <a:spcBef>
                <a:spcPts val="0"/>
              </a:spcBef>
            </a:pPr>
            <a:endParaRPr lang="it-IT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 di Imperia</a:t>
            </a:r>
          </a:p>
        </p:txBody>
      </p: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39054" y="1006975"/>
            <a:ext cx="6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5">
            <a:extLst>
              <a:ext uri="{FF2B5EF4-FFF2-40B4-BE49-F238E27FC236}">
                <a16:creationId xmlns:a16="http://schemas.microsoft.com/office/drawing/2014/main" id="{835AF018-CA9A-4BDF-8C28-EDF568C0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90" y="4850961"/>
            <a:ext cx="63515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>
              <a:defRPr/>
            </a:pPr>
            <a:r>
              <a:rPr lang="it-IT" sz="4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Indagine «PATROCLO»</a:t>
            </a:r>
          </a:p>
        </p:txBody>
      </p:sp>
    </p:spTree>
    <p:extLst>
      <p:ext uri="{BB962C8B-B14F-4D97-AF65-F5344CB8AC3E}">
        <p14:creationId xmlns:p14="http://schemas.microsoft.com/office/powerpoint/2010/main" val="3696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FA27B80-C3AB-426A-B961-76611A26D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4" y="1530968"/>
            <a:ext cx="5394708" cy="53270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450D9727-72C3-4090-A3A7-4A88492EC358}"/>
              </a:ext>
            </a:extLst>
          </p:cNvPr>
          <p:cNvSpPr txBox="1">
            <a:spLocks/>
          </p:cNvSpPr>
          <p:nvPr/>
        </p:nvSpPr>
        <p:spPr>
          <a:xfrm>
            <a:off x="239054" y="163076"/>
            <a:ext cx="7543194" cy="16786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di Imperia</a:t>
            </a:r>
          </a:p>
          <a:p>
            <a:pPr>
              <a:spcBef>
                <a:spcPts val="0"/>
              </a:spcBef>
            </a:pPr>
            <a:endParaRPr lang="it-IT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 di Imperia</a:t>
            </a:r>
          </a:p>
        </p:txBody>
      </p: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39054" y="1006975"/>
            <a:ext cx="6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5">
            <a:extLst>
              <a:ext uri="{FF2B5EF4-FFF2-40B4-BE49-F238E27FC236}">
                <a16:creationId xmlns:a16="http://schemas.microsoft.com/office/drawing/2014/main" id="{835AF018-CA9A-4BDF-8C28-EDF568C0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90" y="4850961"/>
            <a:ext cx="63515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>
              <a:defRPr/>
            </a:pPr>
            <a:r>
              <a:rPr lang="it-IT" sz="4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Indagine «PATROCLO»</a:t>
            </a:r>
          </a:p>
        </p:txBody>
      </p:sp>
    </p:spTree>
    <p:extLst>
      <p:ext uri="{BB962C8B-B14F-4D97-AF65-F5344CB8AC3E}">
        <p14:creationId xmlns:p14="http://schemas.microsoft.com/office/powerpoint/2010/main" val="18257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A7773540-7E02-445F-9EB6-8FE559AA35D8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11BF64E8-2E55-4B7B-9185-9F17672D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CE53474B-F564-4FBD-834C-BD672F7C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41740C7A-B285-4464-9FE4-4032B7761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BB832427-5812-4722-8AC3-C9102C159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9ADC41C9-C3D7-4936-BADE-74D51640F3EE}"/>
              </a:ext>
            </a:extLst>
          </p:cNvPr>
          <p:cNvGrpSpPr/>
          <p:nvPr/>
        </p:nvGrpSpPr>
        <p:grpSpPr>
          <a:xfrm>
            <a:off x="601957" y="1879248"/>
            <a:ext cx="1864402" cy="3481840"/>
            <a:chOff x="3639799" y="1688080"/>
            <a:chExt cx="1864402" cy="3481840"/>
          </a:xfrm>
          <a:scene3d>
            <a:camera prst="isometricOffAxis1Right"/>
            <a:lightRig rig="threePt" dir="t"/>
          </a:scene3d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BCB79A7-9804-47E9-9E11-9192B9A0F38A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778" y="0"/>
              <a:chExt cx="1864402" cy="3481840"/>
            </a:xfrm>
          </p:grpSpPr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709E4F94-079D-4F74-B50C-734D36260624}"/>
                  </a:ext>
                </a:extLst>
              </p:cNvPr>
              <p:cNvSpPr/>
              <p:nvPr/>
            </p:nvSpPr>
            <p:spPr>
              <a:xfrm>
                <a:off x="1778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D98E8B-8B55-4422-843C-F0A7FFE68A15}"/>
                  </a:ext>
                </a:extLst>
              </p:cNvPr>
              <p:cNvSpPr txBox="1"/>
              <p:nvPr/>
            </p:nvSpPr>
            <p:spPr>
              <a:xfrm>
                <a:off x="1778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G.M. (cl. 1957)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residente in Cuneo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ea typeface="+mn-ea"/>
                    <a:cs typeface="Aharoni" pitchFamily="2" charset="-79"/>
                  </a:rPr>
                  <a:t>- capo promotore -</a:t>
                </a:r>
              </a:p>
            </p:txBody>
          </p:sp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4D31F8B8-A007-4DD3-B420-7E94AA1DDA6D}"/>
                </a:ext>
              </a:extLst>
            </p:cNvPr>
            <p:cNvSpPr/>
            <p:nvPr/>
          </p:nvSpPr>
          <p:spPr>
            <a:xfrm>
              <a:off x="3992274" y="1896990"/>
              <a:ext cx="1159452" cy="1159452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Sottotitolo 2">
            <a:extLst>
              <a:ext uri="{FF2B5EF4-FFF2-40B4-BE49-F238E27FC236}">
                <a16:creationId xmlns:a16="http://schemas.microsoft.com/office/drawing/2014/main" id="{FB276682-8726-4D95-8F5B-C0F7892044CF}"/>
              </a:ext>
            </a:extLst>
          </p:cNvPr>
          <p:cNvSpPr txBox="1">
            <a:spLocks/>
          </p:cNvSpPr>
          <p:nvPr/>
        </p:nvSpPr>
        <p:spPr>
          <a:xfrm>
            <a:off x="2701943" y="3478162"/>
            <a:ext cx="4019531" cy="596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«…ancora dell’anno scorso…»</a:t>
            </a:r>
          </a:p>
        </p:txBody>
      </p:sp>
      <p:sp>
        <p:nvSpPr>
          <p:cNvPr id="25" name="Sottotitolo 2">
            <a:extLst>
              <a:ext uri="{FF2B5EF4-FFF2-40B4-BE49-F238E27FC236}">
                <a16:creationId xmlns:a16="http://schemas.microsoft.com/office/drawing/2014/main" id="{0EFC1942-607E-478B-82CB-C5234FD0A341}"/>
              </a:ext>
            </a:extLst>
          </p:cNvPr>
          <p:cNvSpPr txBox="1">
            <a:spLocks/>
          </p:cNvSpPr>
          <p:nvPr/>
        </p:nvSpPr>
        <p:spPr>
          <a:xfrm>
            <a:off x="2472759" y="1336880"/>
            <a:ext cx="3540232" cy="19972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it-IT" sz="2000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servirebbe che la prossima settimana mandassi una proforma di fattura o una proposta di parcella, datata ancora dell’anno scorso, di dicembre…»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1DE08C3-DFB9-4F35-851B-8EE13EEEA236}"/>
              </a:ext>
            </a:extLst>
          </p:cNvPr>
          <p:cNvGrpSpPr/>
          <p:nvPr/>
        </p:nvGrpSpPr>
        <p:grpSpPr>
          <a:xfrm>
            <a:off x="6721474" y="1879248"/>
            <a:ext cx="1864402" cy="3481840"/>
            <a:chOff x="3639799" y="1688080"/>
            <a:chExt cx="1864402" cy="3481840"/>
          </a:xfrm>
          <a:scene3d>
            <a:camera prst="isometricOffAxis2Left"/>
            <a:lightRig rig="threePt" dir="t"/>
          </a:scene3d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842E8F29-44BA-4136-B6DB-4D4D9B45F4EE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3842448" y="0"/>
              <a:chExt cx="1864402" cy="3481840"/>
            </a:xfrm>
          </p:grpSpPr>
          <p:sp>
            <p:nvSpPr>
              <p:cNvPr id="30" name="Rettangolo con angoli arrotondati 29">
                <a:extLst>
                  <a:ext uri="{FF2B5EF4-FFF2-40B4-BE49-F238E27FC236}">
                    <a16:creationId xmlns:a16="http://schemas.microsoft.com/office/drawing/2014/main" id="{1A9142F9-1015-401B-8640-DA38B3C0DE19}"/>
                  </a:ext>
                </a:extLst>
              </p:cNvPr>
              <p:cNvSpPr/>
              <p:nvPr/>
            </p:nvSpPr>
            <p:spPr>
              <a:xfrm>
                <a:off x="3842448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DD2BEE61-16C8-49FF-A00B-69C32AA7153C}"/>
                  </a:ext>
                </a:extLst>
              </p:cNvPr>
              <p:cNvSpPr txBox="1"/>
              <p:nvPr/>
            </p:nvSpPr>
            <p:spPr>
              <a:xfrm>
                <a:off x="3842448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G.T. (cl. 1952)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residente in Torino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ea typeface="+mn-ea"/>
                    <a:cs typeface="Aharoni" pitchFamily="2" charset="-79"/>
                  </a:rPr>
                  <a:t>- consulente -</a:t>
                </a:r>
                <a:endParaRPr lang="it-IT" sz="1800" kern="1200" dirty="0"/>
              </a:p>
            </p:txBody>
          </p:sp>
        </p:grpSp>
        <p:sp>
          <p:nvSpPr>
            <p:cNvPr id="29" name="Ovale 28">
              <a:extLst>
                <a:ext uri="{FF2B5EF4-FFF2-40B4-BE49-F238E27FC236}">
                  <a16:creationId xmlns:a16="http://schemas.microsoft.com/office/drawing/2014/main" id="{AF3A3032-10D0-4BA7-87F0-F936D6FFBB6A}"/>
                </a:ext>
              </a:extLst>
            </p:cNvPr>
            <p:cNvSpPr/>
            <p:nvPr/>
          </p:nvSpPr>
          <p:spPr>
            <a:xfrm>
              <a:off x="3992274" y="1896990"/>
              <a:ext cx="1159452" cy="1159452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Sottotitolo 2">
            <a:extLst>
              <a:ext uri="{FF2B5EF4-FFF2-40B4-BE49-F238E27FC236}">
                <a16:creationId xmlns:a16="http://schemas.microsoft.com/office/drawing/2014/main" id="{A70DDBA2-AFC2-4240-ADDE-8B0AEE9425E5}"/>
              </a:ext>
            </a:extLst>
          </p:cNvPr>
          <p:cNvSpPr txBox="1">
            <a:spLocks/>
          </p:cNvSpPr>
          <p:nvPr/>
        </p:nvSpPr>
        <p:spPr>
          <a:xfrm>
            <a:off x="2485963" y="4218206"/>
            <a:ext cx="3540232" cy="12969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«Sì, dicembre. In modo che così la inserisce. Da 20.000. Metti ‘</a:t>
            </a:r>
            <a:r>
              <a:rPr lang="it-IT" sz="2000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lavoro dell’anno scorso</a:t>
            </a: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’… cioè i contratti…»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A95E8C19-39FC-434A-9140-DD595FE0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FRODE</a:t>
            </a:r>
          </a:p>
        </p:txBody>
      </p:sp>
      <p:sp>
        <p:nvSpPr>
          <p:cNvPr id="43" name="Sottotitolo 2">
            <a:extLst>
              <a:ext uri="{FF2B5EF4-FFF2-40B4-BE49-F238E27FC236}">
                <a16:creationId xmlns:a16="http://schemas.microsoft.com/office/drawing/2014/main" id="{EEA40C64-238F-44CD-93D0-133B67D3C9C5}"/>
              </a:ext>
            </a:extLst>
          </p:cNvPr>
          <p:cNvSpPr txBox="1">
            <a:spLocks/>
          </p:cNvSpPr>
          <p:nvPr/>
        </p:nvSpPr>
        <p:spPr>
          <a:xfrm>
            <a:off x="285811" y="6159926"/>
            <a:ext cx="3540232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telefonata del 9 giugno 2018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842D0FE8-3CBA-418A-ACB3-7BC807FE32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64D329A-4FE0-48CE-94B2-E70DE67BE4F6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9FBCAF2A-C81A-439A-8640-FE7B01644C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4333C5B8-DEAF-4E29-A54D-B8BA11ECB044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</p:spTree>
    <p:extLst>
      <p:ext uri="{BB962C8B-B14F-4D97-AF65-F5344CB8AC3E}">
        <p14:creationId xmlns:p14="http://schemas.microsoft.com/office/powerpoint/2010/main" val="1309736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>
            <a:extLst>
              <a:ext uri="{FF2B5EF4-FFF2-40B4-BE49-F238E27FC236}">
                <a16:creationId xmlns:a16="http://schemas.microsoft.com/office/drawing/2014/main" id="{4FFDC8D8-E057-4B95-8562-A848B7AF6EA0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A390F5B4-AF6D-42F3-B152-439626CB2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063F088A-C169-4B5A-9BEC-CAD43D7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E16B3FC-BA3E-4E85-B6E9-0EF965E4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2E4C8029-CF69-4CD9-A3DC-D64B2C0A1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01AA2945-434D-4432-8E08-C165F9293218}"/>
              </a:ext>
            </a:extLst>
          </p:cNvPr>
          <p:cNvGrpSpPr/>
          <p:nvPr/>
        </p:nvGrpSpPr>
        <p:grpSpPr>
          <a:xfrm>
            <a:off x="423686" y="1855417"/>
            <a:ext cx="1864402" cy="3481840"/>
            <a:chOff x="3639799" y="1688080"/>
            <a:chExt cx="1864402" cy="3481840"/>
          </a:xfrm>
          <a:scene3d>
            <a:camera prst="isometricOffAxis1Right"/>
            <a:lightRig rig="threePt" dir="t"/>
          </a:scene3d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6A58088F-C03E-403A-9BFA-FD04B6FB4AB2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922113" y="0"/>
              <a:chExt cx="1864402" cy="3481840"/>
            </a:xfrm>
          </p:grpSpPr>
          <p:sp>
            <p:nvSpPr>
              <p:cNvPr id="28" name="Rettangolo con angoli arrotondati 27">
                <a:extLst>
                  <a:ext uri="{FF2B5EF4-FFF2-40B4-BE49-F238E27FC236}">
                    <a16:creationId xmlns:a16="http://schemas.microsoft.com/office/drawing/2014/main" id="{A366D6A8-4A79-4906-AD96-FBC771033021}"/>
                  </a:ext>
                </a:extLst>
              </p:cNvPr>
              <p:cNvSpPr/>
              <p:nvPr/>
            </p:nvSpPr>
            <p:spPr>
              <a:xfrm>
                <a:off x="1922113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A7CAB584-3DF9-4673-A2F5-DF1209AD1EA2}"/>
                  </a:ext>
                </a:extLst>
              </p:cNvPr>
              <p:cNvSpPr txBox="1"/>
              <p:nvPr/>
            </p:nvSpPr>
            <p:spPr>
              <a:xfrm>
                <a:off x="1922113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E.D.M. (cl. 1971)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residente in Asti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ea typeface="+mn-ea"/>
                    <a:cs typeface="Aharoni" pitchFamily="2" charset="-79"/>
                  </a:rPr>
                  <a:t>- amministrativo -</a:t>
                </a:r>
                <a:endParaRPr lang="it-IT" sz="1800" kern="1200" dirty="0"/>
              </a:p>
            </p:txBody>
          </p:sp>
        </p:grp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22157439-241B-41C4-86F4-FB206D58B6FF}"/>
                </a:ext>
              </a:extLst>
            </p:cNvPr>
            <p:cNvSpPr/>
            <p:nvPr/>
          </p:nvSpPr>
          <p:spPr>
            <a:xfrm>
              <a:off x="3992274" y="1916091"/>
              <a:ext cx="1159452" cy="1159452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9ADC41C9-C3D7-4936-BADE-74D51640F3EE}"/>
              </a:ext>
            </a:extLst>
          </p:cNvPr>
          <p:cNvGrpSpPr/>
          <p:nvPr/>
        </p:nvGrpSpPr>
        <p:grpSpPr>
          <a:xfrm>
            <a:off x="6901768" y="1855417"/>
            <a:ext cx="1864402" cy="3481840"/>
            <a:chOff x="3639799" y="1688080"/>
            <a:chExt cx="1864402" cy="3481840"/>
          </a:xfrm>
          <a:scene3d>
            <a:camera prst="isometricOffAxis2Left"/>
            <a:lightRig rig="threePt" dir="t"/>
          </a:scene3d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BCB79A7-9804-47E9-9E11-9192B9A0F38A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778" y="0"/>
              <a:chExt cx="1864402" cy="3481840"/>
            </a:xfrm>
          </p:grpSpPr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709E4F94-079D-4F74-B50C-734D36260624}"/>
                  </a:ext>
                </a:extLst>
              </p:cNvPr>
              <p:cNvSpPr/>
              <p:nvPr/>
            </p:nvSpPr>
            <p:spPr>
              <a:xfrm>
                <a:off x="1778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D98E8B-8B55-4422-843C-F0A7FFE68A15}"/>
                  </a:ext>
                </a:extLst>
              </p:cNvPr>
              <p:cNvSpPr txBox="1"/>
              <p:nvPr/>
            </p:nvSpPr>
            <p:spPr>
              <a:xfrm>
                <a:off x="1778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G.M. (cl. 1957)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cs typeface="Aharoni" pitchFamily="2" charset="-79"/>
                  </a:rPr>
                  <a:t>residente in Cuneo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8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 CENA" panose="02000000000000000000" pitchFamily="2" charset="0"/>
                    <a:ea typeface="+mn-ea"/>
                    <a:cs typeface="Aharoni" pitchFamily="2" charset="-79"/>
                  </a:rPr>
                  <a:t>- capo promotore -</a:t>
                </a:r>
              </a:p>
            </p:txBody>
          </p:sp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4D31F8B8-A007-4DD3-B420-7E94AA1DDA6D}"/>
                </a:ext>
              </a:extLst>
            </p:cNvPr>
            <p:cNvSpPr/>
            <p:nvPr/>
          </p:nvSpPr>
          <p:spPr>
            <a:xfrm>
              <a:off x="3992274" y="1896990"/>
              <a:ext cx="1159452" cy="1159452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Sottotitolo 2">
            <a:extLst>
              <a:ext uri="{FF2B5EF4-FFF2-40B4-BE49-F238E27FC236}">
                <a16:creationId xmlns:a16="http://schemas.microsoft.com/office/drawing/2014/main" id="{79F2D30E-F403-4515-B4FC-1873751BD0D1}"/>
              </a:ext>
            </a:extLst>
          </p:cNvPr>
          <p:cNvSpPr txBox="1">
            <a:spLocks/>
          </p:cNvSpPr>
          <p:nvPr/>
        </p:nvSpPr>
        <p:spPr>
          <a:xfrm>
            <a:off x="2291233" y="1554842"/>
            <a:ext cx="3540232" cy="10606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«…Io me la farei fare come Libra, perché intanto è ‘pompa’ </a:t>
            </a:r>
            <a:r>
              <a:rPr lang="it-IT" sz="2000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[dell’acqua]</a:t>
            </a: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sp>
        <p:nvSpPr>
          <p:cNvPr id="24" name="Sottotitolo 2">
            <a:extLst>
              <a:ext uri="{FF2B5EF4-FFF2-40B4-BE49-F238E27FC236}">
                <a16:creationId xmlns:a16="http://schemas.microsoft.com/office/drawing/2014/main" id="{FB276682-8726-4D95-8F5B-C0F7892044CF}"/>
              </a:ext>
            </a:extLst>
          </p:cNvPr>
          <p:cNvSpPr txBox="1">
            <a:spLocks/>
          </p:cNvSpPr>
          <p:nvPr/>
        </p:nvSpPr>
        <p:spPr>
          <a:xfrm>
            <a:off x="2959511" y="2896040"/>
            <a:ext cx="4019531" cy="596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«Sì, sì! Falla fare come Libra…»</a:t>
            </a:r>
          </a:p>
        </p:txBody>
      </p:sp>
      <p:sp>
        <p:nvSpPr>
          <p:cNvPr id="25" name="Sottotitolo 2">
            <a:extLst>
              <a:ext uri="{FF2B5EF4-FFF2-40B4-BE49-F238E27FC236}">
                <a16:creationId xmlns:a16="http://schemas.microsoft.com/office/drawing/2014/main" id="{0EFC1942-607E-478B-82CB-C5234FD0A341}"/>
              </a:ext>
            </a:extLst>
          </p:cNvPr>
          <p:cNvSpPr txBox="1">
            <a:spLocks/>
          </p:cNvSpPr>
          <p:nvPr/>
        </p:nvSpPr>
        <p:spPr>
          <a:xfrm>
            <a:off x="2291233" y="3772621"/>
            <a:ext cx="3540232" cy="6300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«eh! Perlomeno ci recuperiamo un po’ di IVA…»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4909420D-EE2B-4578-9E48-9E5EFD60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FRODE</a:t>
            </a:r>
          </a:p>
        </p:txBody>
      </p:sp>
      <p:sp>
        <p:nvSpPr>
          <p:cNvPr id="41" name="Sottotitolo 2">
            <a:extLst>
              <a:ext uri="{FF2B5EF4-FFF2-40B4-BE49-F238E27FC236}">
                <a16:creationId xmlns:a16="http://schemas.microsoft.com/office/drawing/2014/main" id="{D53E00C5-69B9-425A-976A-7EAB4A8DFF65}"/>
              </a:ext>
            </a:extLst>
          </p:cNvPr>
          <p:cNvSpPr txBox="1">
            <a:spLocks/>
          </p:cNvSpPr>
          <p:nvPr/>
        </p:nvSpPr>
        <p:spPr>
          <a:xfrm>
            <a:off x="285811" y="6159926"/>
            <a:ext cx="3156636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1800" dirty="0"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telefonata del 7 aprile 2018</a:t>
            </a:r>
          </a:p>
        </p:txBody>
      </p:sp>
      <p:sp>
        <p:nvSpPr>
          <p:cNvPr id="40" name="Sottotitolo 2">
            <a:extLst>
              <a:ext uri="{FF2B5EF4-FFF2-40B4-BE49-F238E27FC236}">
                <a16:creationId xmlns:a16="http://schemas.microsoft.com/office/drawing/2014/main" id="{980AC374-16AF-4958-8D26-017DBC8F9EC1}"/>
              </a:ext>
            </a:extLst>
          </p:cNvPr>
          <p:cNvSpPr txBox="1">
            <a:spLocks/>
          </p:cNvSpPr>
          <p:nvPr/>
        </p:nvSpPr>
        <p:spPr>
          <a:xfrm>
            <a:off x="2977874" y="4683228"/>
            <a:ext cx="4019531" cy="596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«Sì! Che non…che non metta ‘</a:t>
            </a:r>
            <a:r>
              <a:rPr lang="it-IT" sz="2000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pompa piscina</a:t>
            </a: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’, ma ‘</a:t>
            </a:r>
            <a:r>
              <a:rPr lang="it-IT" sz="2000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pompa in generale</a:t>
            </a: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’…»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52CCDC21-AA19-4D50-A024-F33DF43D5B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5E6B0301-EB9F-489A-8596-FDBE4AB49335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38DAA45D-F569-4014-96C3-A39C8A6B3E1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id="{8E97DC9B-A255-4931-9044-CD1B4C84EC1C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4" name="4635_b">
            <a:hlinkClick r:id="" action="ppaction://media"/>
            <a:extLst>
              <a:ext uri="{FF2B5EF4-FFF2-40B4-BE49-F238E27FC236}">
                <a16:creationId xmlns:a16="http://schemas.microsoft.com/office/drawing/2014/main" id="{2A50C5EF-B6FC-4552-AA47-1C8B499B4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7647" y="6083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DE0453BA-E1AF-4321-A98B-B9F62596D953}"/>
              </a:ext>
            </a:extLst>
          </p:cNvPr>
          <p:cNvGrpSpPr/>
          <p:nvPr/>
        </p:nvGrpSpPr>
        <p:grpSpPr>
          <a:xfrm>
            <a:off x="-822086" y="35403"/>
            <a:ext cx="9972554" cy="6909529"/>
            <a:chOff x="-822086" y="35403"/>
            <a:chExt cx="9972554" cy="6909529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1F833C31-BB3C-4FA4-A160-D6D036A4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6" y="1627646"/>
              <a:ext cx="4404648" cy="2477614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0F1609-F5B9-483C-B6DF-C08614211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C2E539B9-A5C3-4EEB-AAB9-F2476CD0E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61" y="4562845"/>
              <a:ext cx="4117975" cy="2382087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F1638C2D-7D5C-4858-AC17-AD07AF11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6835" y="2522957"/>
              <a:ext cx="5709765" cy="2905681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835AF018-CA9A-4BDF-8C28-EDF568C0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ACCOGLIENZA</a:t>
            </a:r>
          </a:p>
        </p:txBody>
      </p: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BF44445C-A895-4B3B-8E5D-92A08F4B7A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40" y="1366436"/>
            <a:ext cx="1156521" cy="1156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D810EAD8-C3BA-4F09-AB00-CB5B02E61C7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39" y="1171904"/>
            <a:ext cx="1266591" cy="98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BB6ED71F-0EC1-469D-81F8-8337BBBECD0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943">
            <a:off x="4747829" y="2653811"/>
            <a:ext cx="1795154" cy="1274559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D91849B5-B1FF-4FF5-BA0B-E7C676E68E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6229">
            <a:off x="3656344" y="2786576"/>
            <a:ext cx="1890582" cy="1342313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C91577B1-2DCF-4C5B-B713-F7AB63D64F66}"/>
              </a:ext>
            </a:extLst>
          </p:cNvPr>
          <p:cNvGrpSpPr/>
          <p:nvPr/>
        </p:nvGrpSpPr>
        <p:grpSpPr>
          <a:xfrm>
            <a:off x="4476547" y="3968207"/>
            <a:ext cx="1785784" cy="1304005"/>
            <a:chOff x="3646767" y="3778682"/>
            <a:chExt cx="1785784" cy="1304005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A3F5CE5D-8B09-4576-8EAA-8FE57DEEC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E8E9E4"/>
                </a:clrFrom>
                <a:clrTo>
                  <a:srgbClr val="E8E9E4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606" y="3778682"/>
              <a:ext cx="1048107" cy="865203"/>
            </a:xfrm>
            <a:prstGeom prst="rect">
              <a:avLst/>
            </a:prstGeom>
            <a:effectLst/>
          </p:spPr>
        </p:pic>
        <p:sp>
          <p:nvSpPr>
            <p:cNvPr id="19" name="Sottotitolo 2">
              <a:extLst>
                <a:ext uri="{FF2B5EF4-FFF2-40B4-BE49-F238E27FC236}">
                  <a16:creationId xmlns:a16="http://schemas.microsoft.com/office/drawing/2014/main" id="{BE78C7BF-0566-4195-8953-9518180BF588}"/>
                </a:ext>
              </a:extLst>
            </p:cNvPr>
            <p:cNvSpPr txBox="1">
              <a:spLocks/>
            </p:cNvSpPr>
            <p:nvPr/>
          </p:nvSpPr>
          <p:spPr>
            <a:xfrm>
              <a:off x="3646767" y="4569262"/>
              <a:ext cx="1785784" cy="51342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it-IT" sz="16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  <a:cs typeface="Aharoni" pitchFamily="2" charset="-79"/>
                </a:rPr>
                <a:t>Permesso di soggiorno</a:t>
              </a:r>
              <a:endParaRPr lang="it-IT" sz="1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endParaRPr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2BCB0BEE-7065-40C7-B9FE-13E4793E88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37033472-D2EE-4638-8965-00D01A18C1D0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4DC52306-348E-409C-B60C-330F762032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4B5D4E94-D51A-4B21-B34F-35B7808E9956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</p:spTree>
    <p:extLst>
      <p:ext uri="{BB962C8B-B14F-4D97-AF65-F5344CB8AC3E}">
        <p14:creationId xmlns:p14="http://schemas.microsoft.com/office/powerpoint/2010/main" val="344484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EC5E1189-2C48-4B86-95FA-29F7044AE1CE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427DB77-F083-4D4C-85AE-BB134E903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09E9FB10-D67B-46EA-920F-AF9DC2A86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6E3ABA81-102D-4A17-A18B-43B06E21E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301A0A1D-E8FF-4364-AF6C-87605BC3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sp>
        <p:nvSpPr>
          <p:cNvPr id="46" name="Trapezio 45">
            <a:extLst>
              <a:ext uri="{FF2B5EF4-FFF2-40B4-BE49-F238E27FC236}">
                <a16:creationId xmlns:a16="http://schemas.microsoft.com/office/drawing/2014/main" id="{80B78B7D-A539-4F6F-A4F6-641D14E77066}"/>
              </a:ext>
            </a:extLst>
          </p:cNvPr>
          <p:cNvSpPr/>
          <p:nvPr/>
        </p:nvSpPr>
        <p:spPr>
          <a:xfrm>
            <a:off x="0" y="3971053"/>
            <a:ext cx="9144000" cy="2886948"/>
          </a:xfrm>
          <a:prstGeom prst="trapezoid">
            <a:avLst>
              <a:gd name="adj" fmla="val 96713"/>
            </a:avLst>
          </a:prstGeom>
          <a:solidFill>
            <a:srgbClr val="FF66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Diagramma 41">
            <a:extLst>
              <a:ext uri="{FF2B5EF4-FFF2-40B4-BE49-F238E27FC236}">
                <a16:creationId xmlns:a16="http://schemas.microsoft.com/office/drawing/2014/main" id="{ABEAD5CF-22D1-4277-BCE9-95AC2D9FC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75906"/>
              </p:ext>
            </p:extLst>
          </p:nvPr>
        </p:nvGraphicFramePr>
        <p:xfrm>
          <a:off x="767051" y="1192667"/>
          <a:ext cx="7628965" cy="288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Sottotitolo 2">
            <a:extLst>
              <a:ext uri="{FF2B5EF4-FFF2-40B4-BE49-F238E27FC236}">
                <a16:creationId xmlns:a16="http://schemas.microsoft.com/office/drawing/2014/main" id="{AB0AAC77-C2C7-4C50-95A5-DB36F233E75E}"/>
              </a:ext>
            </a:extLst>
          </p:cNvPr>
          <p:cNvSpPr txBox="1">
            <a:spLocks/>
          </p:cNvSpPr>
          <p:nvPr/>
        </p:nvSpPr>
        <p:spPr>
          <a:xfrm>
            <a:off x="5604821" y="5248806"/>
            <a:ext cx="1993940" cy="13110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Art. 640-bis </a:t>
            </a:r>
            <a:r>
              <a:rPr lang="it-IT" sz="1600" dirty="0" err="1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c.p</a:t>
            </a: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  </a:t>
            </a:r>
            <a:r>
              <a:rPr lang="it-IT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«Truffa aggravata per il conseguimento di erogazioni pubbliche»</a:t>
            </a:r>
            <a:endParaRPr lang="it-IT" sz="1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43" name="Sottotitolo 2">
            <a:extLst>
              <a:ext uri="{FF2B5EF4-FFF2-40B4-BE49-F238E27FC236}">
                <a16:creationId xmlns:a16="http://schemas.microsoft.com/office/drawing/2014/main" id="{1C34CB30-0A29-4950-9EFC-0D1B9DA1B90E}"/>
              </a:ext>
            </a:extLst>
          </p:cNvPr>
          <p:cNvSpPr txBox="1">
            <a:spLocks/>
          </p:cNvSpPr>
          <p:nvPr/>
        </p:nvSpPr>
        <p:spPr>
          <a:xfrm>
            <a:off x="2820023" y="4316328"/>
            <a:ext cx="1578369" cy="8437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Art. 416 </a:t>
            </a:r>
            <a:r>
              <a:rPr lang="it-IT" sz="1600" dirty="0" err="1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c.p</a:t>
            </a: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  </a:t>
            </a:r>
            <a:r>
              <a:rPr lang="it-IT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«Associazione a delinquere»</a:t>
            </a:r>
            <a:endParaRPr lang="it-IT" sz="1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44" name="Sottotitolo 2">
            <a:extLst>
              <a:ext uri="{FF2B5EF4-FFF2-40B4-BE49-F238E27FC236}">
                <a16:creationId xmlns:a16="http://schemas.microsoft.com/office/drawing/2014/main" id="{8DA7BD27-9926-49D6-B263-C4C30E031514}"/>
              </a:ext>
            </a:extLst>
          </p:cNvPr>
          <p:cNvSpPr txBox="1">
            <a:spLocks/>
          </p:cNvSpPr>
          <p:nvPr/>
        </p:nvSpPr>
        <p:spPr>
          <a:xfrm>
            <a:off x="4781668" y="4350404"/>
            <a:ext cx="1844660" cy="7755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Artt. 648-ter.1 c.p.</a:t>
            </a:r>
          </a:p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 «Autoriciclaggio»</a:t>
            </a:r>
            <a:endParaRPr lang="it-IT" sz="1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BCC6613C-1AEC-455C-83FA-E3200D66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L’ASSOCIAZIONE A DELINQUERE</a:t>
            </a:r>
          </a:p>
        </p:txBody>
      </p:sp>
      <p:sp>
        <p:nvSpPr>
          <p:cNvPr id="25" name="Sottotitolo 2">
            <a:extLst>
              <a:ext uri="{FF2B5EF4-FFF2-40B4-BE49-F238E27FC236}">
                <a16:creationId xmlns:a16="http://schemas.microsoft.com/office/drawing/2014/main" id="{D0CDD3B5-9B89-431D-AAFA-E07BED0471B3}"/>
              </a:ext>
            </a:extLst>
          </p:cNvPr>
          <p:cNvSpPr txBox="1">
            <a:spLocks/>
          </p:cNvSpPr>
          <p:nvPr/>
        </p:nvSpPr>
        <p:spPr>
          <a:xfrm>
            <a:off x="1686983" y="5166428"/>
            <a:ext cx="1578369" cy="14758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Art. 353-bis </a:t>
            </a:r>
            <a:r>
              <a:rPr lang="it-IT" sz="1600" dirty="0" err="1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c.p</a:t>
            </a: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  </a:t>
            </a:r>
            <a:r>
              <a:rPr lang="it-IT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«Turbata libertà del procedimento di scelta del contraente»</a:t>
            </a:r>
            <a:endParaRPr lang="it-IT" sz="1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26" name="Sottotitolo 2">
            <a:extLst>
              <a:ext uri="{FF2B5EF4-FFF2-40B4-BE49-F238E27FC236}">
                <a16:creationId xmlns:a16="http://schemas.microsoft.com/office/drawing/2014/main" id="{0613C9FD-F01C-45DC-927D-97C5480A1DAB}"/>
              </a:ext>
            </a:extLst>
          </p:cNvPr>
          <p:cNvSpPr txBox="1">
            <a:spLocks/>
          </p:cNvSpPr>
          <p:nvPr/>
        </p:nvSpPr>
        <p:spPr>
          <a:xfrm>
            <a:off x="3645902" y="5166428"/>
            <a:ext cx="1578369" cy="14758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Art. 356 </a:t>
            </a:r>
            <a:r>
              <a:rPr lang="it-IT" sz="1600" dirty="0" err="1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c.p</a:t>
            </a:r>
            <a:r>
              <a:rPr lang="it-IT" sz="1600" dirty="0">
                <a:solidFill>
                  <a:srgbClr val="FF66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  </a:t>
            </a:r>
            <a:r>
              <a:rPr lang="it-IT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«Frode nelle pubbliche forniture»</a:t>
            </a:r>
            <a:endParaRPr lang="it-IT" sz="1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50B6036-3639-4EF5-9036-48542DFF17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A2F24186-73C6-4D73-8621-768A8BC5561D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2D1CB01-4235-426C-8267-2C06C6482E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58FC57DD-2453-47ED-95B1-A4F80E9C7F04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</p:spTree>
    <p:extLst>
      <p:ext uri="{BB962C8B-B14F-4D97-AF65-F5344CB8AC3E}">
        <p14:creationId xmlns:p14="http://schemas.microsoft.com/office/powerpoint/2010/main" val="2226986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F7CBB048-0BB7-4AF4-A77D-0D75A0542358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7F20D94A-115F-40B4-A68A-D9C510D74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AF98920A-B04B-40F2-8FBD-0090DC231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9D482D22-9868-4BA8-B21F-1432A2141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78FE03DE-E0C8-4743-AB3C-B42AB82F5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Sottotitolo 2">
            <a:extLst>
              <a:ext uri="{FF2B5EF4-FFF2-40B4-BE49-F238E27FC236}">
                <a16:creationId xmlns:a16="http://schemas.microsoft.com/office/drawing/2014/main" id="{25CCE060-6A03-4B4B-AEF2-6CEBA26E03ED}"/>
              </a:ext>
            </a:extLst>
          </p:cNvPr>
          <p:cNvSpPr txBox="1">
            <a:spLocks/>
          </p:cNvSpPr>
          <p:nvPr/>
        </p:nvSpPr>
        <p:spPr>
          <a:xfrm>
            <a:off x="3290053" y="5063026"/>
            <a:ext cx="2043148" cy="6599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Coop. </a:t>
            </a:r>
            <a:r>
              <a:rPr lang="it-IT" sz="1600" dirty="0" err="1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Soc</a:t>
            </a: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. CARIBU </a:t>
            </a:r>
          </a:p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(Cuneo)</a:t>
            </a:r>
          </a:p>
        </p:txBody>
      </p:sp>
      <p:sp>
        <p:nvSpPr>
          <p:cNvPr id="24" name="Sottotitolo 2">
            <a:extLst>
              <a:ext uri="{FF2B5EF4-FFF2-40B4-BE49-F238E27FC236}">
                <a16:creationId xmlns:a16="http://schemas.microsoft.com/office/drawing/2014/main" id="{AA1C67FB-3229-4C25-8A4F-BC7E5707A894}"/>
              </a:ext>
            </a:extLst>
          </p:cNvPr>
          <p:cNvSpPr txBox="1">
            <a:spLocks/>
          </p:cNvSpPr>
          <p:nvPr/>
        </p:nvSpPr>
        <p:spPr>
          <a:xfrm>
            <a:off x="3660559" y="3299685"/>
            <a:ext cx="1337319" cy="6599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LIBRA SRL </a:t>
            </a:r>
          </a:p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(Cuneo)</a:t>
            </a: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4B7A449B-FEE3-4ABC-86E0-3658CC8DC43C}"/>
              </a:ext>
            </a:extLst>
          </p:cNvPr>
          <p:cNvGrpSpPr/>
          <p:nvPr/>
        </p:nvGrpSpPr>
        <p:grpSpPr>
          <a:xfrm>
            <a:off x="5982786" y="2135924"/>
            <a:ext cx="1952569" cy="1627612"/>
            <a:chOff x="6379537" y="1176945"/>
            <a:chExt cx="1952569" cy="1627612"/>
          </a:xfrm>
        </p:grpSpPr>
        <p:sp>
          <p:nvSpPr>
            <p:cNvPr id="15" name="Sottotitolo 2">
              <a:extLst>
                <a:ext uri="{FF2B5EF4-FFF2-40B4-BE49-F238E27FC236}">
                  <a16:creationId xmlns:a16="http://schemas.microsoft.com/office/drawing/2014/main" id="{EA4FD2FB-5315-4DD6-B788-2CFDBCC65927}"/>
                </a:ext>
              </a:extLst>
            </p:cNvPr>
            <p:cNvSpPr txBox="1">
              <a:spLocks/>
            </p:cNvSpPr>
            <p:nvPr/>
          </p:nvSpPr>
          <p:spPr>
            <a:xfrm>
              <a:off x="6379537" y="2468511"/>
              <a:ext cx="1952569" cy="33604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it-IT" sz="16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  <a:cs typeface="Aharoni" pitchFamily="2" charset="-79"/>
                </a:rPr>
                <a:t>C.A.S. Vallecrosia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D6ECA64-E982-404A-A512-24784E3E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79537" y="1176945"/>
              <a:ext cx="1952569" cy="1224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7C96F63D-AA35-4270-8B5F-7EFFFED38EC7}"/>
              </a:ext>
            </a:extLst>
          </p:cNvPr>
          <p:cNvGrpSpPr/>
          <p:nvPr/>
        </p:nvGrpSpPr>
        <p:grpSpPr>
          <a:xfrm>
            <a:off x="347703" y="2131409"/>
            <a:ext cx="2343912" cy="1706428"/>
            <a:chOff x="58396" y="1101491"/>
            <a:chExt cx="2343912" cy="1706428"/>
          </a:xfrm>
        </p:grpSpPr>
        <p:sp>
          <p:nvSpPr>
            <p:cNvPr id="18" name="Sottotitolo 2">
              <a:extLst>
                <a:ext uri="{FF2B5EF4-FFF2-40B4-BE49-F238E27FC236}">
                  <a16:creationId xmlns:a16="http://schemas.microsoft.com/office/drawing/2014/main" id="{AB0AAC77-C2C7-4C50-95A5-DB36F233E75E}"/>
                </a:ext>
              </a:extLst>
            </p:cNvPr>
            <p:cNvSpPr txBox="1">
              <a:spLocks/>
            </p:cNvSpPr>
            <p:nvPr/>
          </p:nvSpPr>
          <p:spPr>
            <a:xfrm>
              <a:off x="58396" y="2445234"/>
              <a:ext cx="2343912" cy="36268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it-IT" sz="1600" dirty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  <a:cs typeface="Aharoni" pitchFamily="2" charset="-79"/>
                </a:rPr>
                <a:t>C.A.S. Pian della Castagna</a:t>
              </a:r>
            </a:p>
          </p:txBody>
        </p: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926AEF09-DEB6-4C5B-8401-2B2629ACA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4066" y="1101491"/>
              <a:ext cx="1952572" cy="1224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30" name="Sottotitolo 2">
            <a:extLst>
              <a:ext uri="{FF2B5EF4-FFF2-40B4-BE49-F238E27FC236}">
                <a16:creationId xmlns:a16="http://schemas.microsoft.com/office/drawing/2014/main" id="{FBCABB3C-8DAB-4812-904B-606166CDDFC4}"/>
              </a:ext>
            </a:extLst>
          </p:cNvPr>
          <p:cNvSpPr txBox="1">
            <a:spLocks/>
          </p:cNvSpPr>
          <p:nvPr/>
        </p:nvSpPr>
        <p:spPr>
          <a:xfrm>
            <a:off x="5246360" y="1554823"/>
            <a:ext cx="1546412" cy="6599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IMMOBILE SRL </a:t>
            </a:r>
          </a:p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(Cuneo)</a:t>
            </a:r>
          </a:p>
        </p:txBody>
      </p:sp>
      <p:sp>
        <p:nvSpPr>
          <p:cNvPr id="36" name="Sottotitolo 2">
            <a:extLst>
              <a:ext uri="{FF2B5EF4-FFF2-40B4-BE49-F238E27FC236}">
                <a16:creationId xmlns:a16="http://schemas.microsoft.com/office/drawing/2014/main" id="{2B8572A7-595C-4D59-8374-396B3B3FC56D}"/>
              </a:ext>
            </a:extLst>
          </p:cNvPr>
          <p:cNvSpPr txBox="1">
            <a:spLocks/>
          </p:cNvSpPr>
          <p:nvPr/>
        </p:nvSpPr>
        <p:spPr>
          <a:xfrm>
            <a:off x="1743640" y="1583948"/>
            <a:ext cx="1546412" cy="659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ALTRA PROPRIETA’</a:t>
            </a:r>
          </a:p>
        </p:txBody>
      </p:sp>
      <p:cxnSp>
        <p:nvCxnSpPr>
          <p:cNvPr id="41" name="Connettore curvo 40">
            <a:extLst>
              <a:ext uri="{FF2B5EF4-FFF2-40B4-BE49-F238E27FC236}">
                <a16:creationId xmlns:a16="http://schemas.microsoft.com/office/drawing/2014/main" id="{8AFCFFB1-924B-472E-8D61-5C0553D92F94}"/>
              </a:ext>
            </a:extLst>
          </p:cNvPr>
          <p:cNvCxnSpPr>
            <a:stCxn id="36" idx="3"/>
            <a:endCxn id="24" idx="0"/>
          </p:cNvCxnSpPr>
          <p:nvPr/>
        </p:nvCxnSpPr>
        <p:spPr>
          <a:xfrm>
            <a:off x="3290052" y="1913918"/>
            <a:ext cx="1039167" cy="1385767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curvo 43">
            <a:extLst>
              <a:ext uri="{FF2B5EF4-FFF2-40B4-BE49-F238E27FC236}">
                <a16:creationId xmlns:a16="http://schemas.microsoft.com/office/drawing/2014/main" id="{3D65D763-4B5C-45B2-BAEB-2E49B7540C8B}"/>
              </a:ext>
            </a:extLst>
          </p:cNvPr>
          <p:cNvCxnSpPr>
            <a:stCxn id="24" idx="2"/>
            <a:endCxn id="23" idx="0"/>
          </p:cNvCxnSpPr>
          <p:nvPr/>
        </p:nvCxnSpPr>
        <p:spPr>
          <a:xfrm rot="5400000">
            <a:off x="3768722" y="4502529"/>
            <a:ext cx="1103402" cy="17592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nettore curvo 45">
            <a:extLst>
              <a:ext uri="{FF2B5EF4-FFF2-40B4-BE49-F238E27FC236}">
                <a16:creationId xmlns:a16="http://schemas.microsoft.com/office/drawing/2014/main" id="{8D56A889-E240-42B8-B11D-1B2BB7E1F789}"/>
              </a:ext>
            </a:extLst>
          </p:cNvPr>
          <p:cNvCxnSpPr>
            <a:stCxn id="30" idx="1"/>
            <a:endCxn id="24" idx="0"/>
          </p:cNvCxnSpPr>
          <p:nvPr/>
        </p:nvCxnSpPr>
        <p:spPr>
          <a:xfrm rot="10800000" flipV="1">
            <a:off x="4329220" y="1884793"/>
            <a:ext cx="917141" cy="1414892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Sottotitolo 2">
            <a:extLst>
              <a:ext uri="{FF2B5EF4-FFF2-40B4-BE49-F238E27FC236}">
                <a16:creationId xmlns:a16="http://schemas.microsoft.com/office/drawing/2014/main" id="{DAF3F17C-922C-44BF-9F51-A883EC0A9735}"/>
              </a:ext>
            </a:extLst>
          </p:cNvPr>
          <p:cNvSpPr txBox="1">
            <a:spLocks/>
          </p:cNvSpPr>
          <p:nvPr/>
        </p:nvSpPr>
        <p:spPr>
          <a:xfrm>
            <a:off x="4289793" y="2295804"/>
            <a:ext cx="841655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20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38</a:t>
            </a:r>
            <a:r>
              <a:rPr lang="it-IT" sz="16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mila </a:t>
            </a:r>
          </a:p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euro</a:t>
            </a:r>
            <a:endParaRPr lang="it-IT" sz="1400" dirty="0">
              <a:solidFill>
                <a:srgbClr val="FF0000"/>
              </a:solidFill>
              <a:effectLst>
                <a:glow rad="3048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56" name="Sottotitolo 2">
            <a:extLst>
              <a:ext uri="{FF2B5EF4-FFF2-40B4-BE49-F238E27FC236}">
                <a16:creationId xmlns:a16="http://schemas.microsoft.com/office/drawing/2014/main" id="{23DEC2D2-AE8E-48C9-B085-4219228205F7}"/>
              </a:ext>
            </a:extLst>
          </p:cNvPr>
          <p:cNvSpPr txBox="1">
            <a:spLocks/>
          </p:cNvSpPr>
          <p:nvPr/>
        </p:nvSpPr>
        <p:spPr>
          <a:xfrm>
            <a:off x="3480853" y="2271183"/>
            <a:ext cx="849219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20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60</a:t>
            </a:r>
            <a:r>
              <a:rPr lang="it-IT" sz="16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mila </a:t>
            </a:r>
          </a:p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euro</a:t>
            </a:r>
            <a:endParaRPr lang="it-IT" sz="1400" dirty="0">
              <a:solidFill>
                <a:srgbClr val="FF0000"/>
              </a:solidFill>
              <a:effectLst>
                <a:glow rad="3048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sp>
        <p:nvSpPr>
          <p:cNvPr id="60" name="Sottotitolo 2">
            <a:extLst>
              <a:ext uri="{FF2B5EF4-FFF2-40B4-BE49-F238E27FC236}">
                <a16:creationId xmlns:a16="http://schemas.microsoft.com/office/drawing/2014/main" id="{67AD0512-6A34-40D5-8DA0-219D9EC66BAD}"/>
              </a:ext>
            </a:extLst>
          </p:cNvPr>
          <p:cNvSpPr txBox="1">
            <a:spLocks/>
          </p:cNvSpPr>
          <p:nvPr/>
        </p:nvSpPr>
        <p:spPr>
          <a:xfrm>
            <a:off x="3655926" y="4283200"/>
            <a:ext cx="1363724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20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180</a:t>
            </a:r>
            <a:r>
              <a:rPr lang="it-IT" sz="16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mila euro</a:t>
            </a:r>
            <a:endParaRPr lang="it-IT" sz="1400" dirty="0">
              <a:solidFill>
                <a:srgbClr val="FF0000"/>
              </a:solidFill>
              <a:effectLst>
                <a:glow rad="3048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F4195E23-6A3E-477C-8551-1B2F09FDA7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93" y="4757042"/>
            <a:ext cx="1129677" cy="127492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cxnSp>
        <p:nvCxnSpPr>
          <p:cNvPr id="64" name="Connettore curvo 63">
            <a:extLst>
              <a:ext uri="{FF2B5EF4-FFF2-40B4-BE49-F238E27FC236}">
                <a16:creationId xmlns:a16="http://schemas.microsoft.com/office/drawing/2014/main" id="{AEC5DB1F-1CCC-45E9-A1CB-BD5DDA7FC83F}"/>
              </a:ext>
            </a:extLst>
          </p:cNvPr>
          <p:cNvCxnSpPr>
            <a:cxnSpLocks/>
            <a:stCxn id="23" idx="3"/>
            <a:endCxn id="62" idx="1"/>
          </p:cNvCxnSpPr>
          <p:nvPr/>
        </p:nvCxnSpPr>
        <p:spPr>
          <a:xfrm>
            <a:off x="5333201" y="5392996"/>
            <a:ext cx="1840192" cy="1507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Sottotitolo 2">
            <a:extLst>
              <a:ext uri="{FF2B5EF4-FFF2-40B4-BE49-F238E27FC236}">
                <a16:creationId xmlns:a16="http://schemas.microsoft.com/office/drawing/2014/main" id="{390CE5DE-B43A-458C-B9A3-9A2697DD499A}"/>
              </a:ext>
            </a:extLst>
          </p:cNvPr>
          <p:cNvSpPr txBox="1">
            <a:spLocks/>
          </p:cNvSpPr>
          <p:nvPr/>
        </p:nvSpPr>
        <p:spPr>
          <a:xfrm>
            <a:off x="5333201" y="5005914"/>
            <a:ext cx="1546408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  <a:sp3d extrusionH="57150">
              <a:bevelT w="38100" h="38100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20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180</a:t>
            </a:r>
            <a:r>
              <a:rPr lang="it-IT" sz="1600" dirty="0">
                <a:solidFill>
                  <a:srgbClr val="FF0000"/>
                </a:solidFill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mila euro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08F81DD9-DCAE-48BB-B583-D1FB2558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FRODE</a:t>
            </a:r>
          </a:p>
        </p:txBody>
      </p:sp>
      <p:sp>
        <p:nvSpPr>
          <p:cNvPr id="45" name="Sottotitolo 2">
            <a:extLst>
              <a:ext uri="{FF2B5EF4-FFF2-40B4-BE49-F238E27FC236}">
                <a16:creationId xmlns:a16="http://schemas.microsoft.com/office/drawing/2014/main" id="{78EF9C91-BF69-4635-93B1-E1DCF713EE68}"/>
              </a:ext>
            </a:extLst>
          </p:cNvPr>
          <p:cNvSpPr txBox="1">
            <a:spLocks/>
          </p:cNvSpPr>
          <p:nvPr/>
        </p:nvSpPr>
        <p:spPr>
          <a:xfrm>
            <a:off x="6997218" y="5138881"/>
            <a:ext cx="1471908" cy="612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Lef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sz="1600" dirty="0">
                <a:effectLst>
                  <a:glow rad="304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PREFETTURA DI IMPERIA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D0FCD0C3-5FB5-44E2-8885-DAD18B2770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067A9A63-5F3F-4D3F-BC2B-7A548098ECDC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EED38172-7D96-4A87-8C4A-67888771A9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50" name="Rettangolo 49">
            <a:extLst>
              <a:ext uri="{FF2B5EF4-FFF2-40B4-BE49-F238E27FC236}">
                <a16:creationId xmlns:a16="http://schemas.microsoft.com/office/drawing/2014/main" id="{8D6DA836-9426-46BE-9059-4C28CDA6107F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</p:spTree>
    <p:extLst>
      <p:ext uri="{BB962C8B-B14F-4D97-AF65-F5344CB8AC3E}">
        <p14:creationId xmlns:p14="http://schemas.microsoft.com/office/powerpoint/2010/main" val="2797280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A7773540-7E02-445F-9EB6-8FE559AA35D8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11BF64E8-2E55-4B7B-9185-9F17672D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CE53474B-F564-4FBD-834C-BD672F7C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41740C7A-B285-4464-9FE4-4032B7761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BB832427-5812-4722-8AC3-C9102C159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9ADC41C9-C3D7-4936-BADE-74D51640F3EE}"/>
              </a:ext>
            </a:extLst>
          </p:cNvPr>
          <p:cNvGrpSpPr/>
          <p:nvPr/>
        </p:nvGrpSpPr>
        <p:grpSpPr>
          <a:xfrm>
            <a:off x="6957306" y="1701593"/>
            <a:ext cx="1864402" cy="3481840"/>
            <a:chOff x="3639799" y="1688080"/>
            <a:chExt cx="1864402" cy="3481840"/>
          </a:xfrm>
          <a:scene3d>
            <a:camera prst="isometricOffAxis2Left"/>
            <a:lightRig rig="threePt" dir="t"/>
          </a:scene3d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BCB79A7-9804-47E9-9E11-9192B9A0F38A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778" y="0"/>
              <a:chExt cx="1864402" cy="3481840"/>
            </a:xfrm>
          </p:grpSpPr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709E4F94-079D-4F74-B50C-734D36260624}"/>
                  </a:ext>
                </a:extLst>
              </p:cNvPr>
              <p:cNvSpPr/>
              <p:nvPr/>
            </p:nvSpPr>
            <p:spPr>
              <a:xfrm>
                <a:off x="1778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D98E8B-8B55-4422-843C-F0A7FFE68A15}"/>
                  </a:ext>
                </a:extLst>
              </p:cNvPr>
              <p:cNvSpPr txBox="1"/>
              <p:nvPr/>
            </p:nvSpPr>
            <p:spPr>
              <a:xfrm>
                <a:off x="1778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G.M. (cl. 1957)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residente in Cuneo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 smtClean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capo promotore</a:t>
                </a:r>
                <a:endParaRPr lang="it-IT" sz="1600" kern="1200" dirty="0">
                  <a:solidFill>
                    <a:srgbClr val="FF6600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  <a:cs typeface="Aharoni" pitchFamily="2" charset="-79"/>
                </a:endParaRPr>
              </a:p>
            </p:txBody>
          </p:sp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4D31F8B8-A007-4DD3-B420-7E94AA1DDA6D}"/>
                </a:ext>
              </a:extLst>
            </p:cNvPr>
            <p:cNvSpPr/>
            <p:nvPr/>
          </p:nvSpPr>
          <p:spPr>
            <a:xfrm>
              <a:off x="3992274" y="1896990"/>
              <a:ext cx="1159452" cy="1159452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Sottotitolo 2">
            <a:extLst>
              <a:ext uri="{FF2B5EF4-FFF2-40B4-BE49-F238E27FC236}">
                <a16:creationId xmlns:a16="http://schemas.microsoft.com/office/drawing/2014/main" id="{FB276682-8726-4D95-8F5B-C0F7892044CF}"/>
              </a:ext>
            </a:extLst>
          </p:cNvPr>
          <p:cNvSpPr txBox="1">
            <a:spLocks/>
          </p:cNvSpPr>
          <p:nvPr/>
        </p:nvSpPr>
        <p:spPr>
          <a:xfrm>
            <a:off x="3142491" y="3146376"/>
            <a:ext cx="3774871" cy="596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«bon, quindi fa già una bella cifra, eh?»</a:t>
            </a:r>
          </a:p>
        </p:txBody>
      </p:sp>
      <p:sp>
        <p:nvSpPr>
          <p:cNvPr id="25" name="Sottotitolo 2">
            <a:extLst>
              <a:ext uri="{FF2B5EF4-FFF2-40B4-BE49-F238E27FC236}">
                <a16:creationId xmlns:a16="http://schemas.microsoft.com/office/drawing/2014/main" id="{0EFC1942-607E-478B-82CB-C5234FD0A341}"/>
              </a:ext>
            </a:extLst>
          </p:cNvPr>
          <p:cNvSpPr txBox="1">
            <a:spLocks/>
          </p:cNvSpPr>
          <p:nvPr/>
        </p:nvSpPr>
        <p:spPr>
          <a:xfrm>
            <a:off x="1909208" y="1724256"/>
            <a:ext cx="4320000" cy="108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«centoventi </a:t>
            </a:r>
            <a:r>
              <a:rPr lang="it-IT" sz="2000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[migranti] </a:t>
            </a: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30 vuol dire che fanno 3.600 euro al giorno </a:t>
            </a:r>
            <a:r>
              <a:rPr lang="it-IT" sz="2000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 31 giorni sono 111mila euro al mese</a:t>
            </a:r>
            <a:r>
              <a:rPr lang="it-IT" sz="2000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endParaRPr lang="it-IT" sz="1800" dirty="0">
              <a:effectLst>
                <a:glow rad="2159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CE4CC5AB-0287-4CA8-AE90-62C0E3A7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FRODE</a:t>
            </a:r>
          </a:p>
        </p:txBody>
      </p:sp>
      <p:sp>
        <p:nvSpPr>
          <p:cNvPr id="40" name="Sottotitolo 2">
            <a:extLst>
              <a:ext uri="{FF2B5EF4-FFF2-40B4-BE49-F238E27FC236}">
                <a16:creationId xmlns:a16="http://schemas.microsoft.com/office/drawing/2014/main" id="{E53884EB-3BC6-4249-A772-A905627311FB}"/>
              </a:ext>
            </a:extLst>
          </p:cNvPr>
          <p:cNvSpPr txBox="1">
            <a:spLocks/>
          </p:cNvSpPr>
          <p:nvPr/>
        </p:nvSpPr>
        <p:spPr>
          <a:xfrm>
            <a:off x="285811" y="6159926"/>
            <a:ext cx="3156636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telefonata del 4 gennaio 2018</a:t>
            </a:r>
          </a:p>
        </p:txBody>
      </p:sp>
      <p:sp>
        <p:nvSpPr>
          <p:cNvPr id="42" name="Sottotitolo 2">
            <a:extLst>
              <a:ext uri="{FF2B5EF4-FFF2-40B4-BE49-F238E27FC236}">
                <a16:creationId xmlns:a16="http://schemas.microsoft.com/office/drawing/2014/main" id="{AA32E31B-C900-4FA3-8351-8456525D7696}"/>
              </a:ext>
            </a:extLst>
          </p:cNvPr>
          <p:cNvSpPr txBox="1">
            <a:spLocks/>
          </p:cNvSpPr>
          <p:nvPr/>
        </p:nvSpPr>
        <p:spPr>
          <a:xfrm>
            <a:off x="1813518" y="4084499"/>
            <a:ext cx="4320000" cy="6145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«sì, diciamo che poi hai le spese per i  pasti, per queste cose qua… però…» </a:t>
            </a:r>
          </a:p>
        </p:txBody>
      </p:sp>
      <p:sp>
        <p:nvSpPr>
          <p:cNvPr id="43" name="Sottotitolo 2">
            <a:extLst>
              <a:ext uri="{FF2B5EF4-FFF2-40B4-BE49-F238E27FC236}">
                <a16:creationId xmlns:a16="http://schemas.microsoft.com/office/drawing/2014/main" id="{A1650072-A230-44D7-A7A4-366CA3B5AF09}"/>
              </a:ext>
            </a:extLst>
          </p:cNvPr>
          <p:cNvSpPr txBox="1">
            <a:spLocks/>
          </p:cNvSpPr>
          <p:nvPr/>
        </p:nvSpPr>
        <p:spPr>
          <a:xfrm>
            <a:off x="2789111" y="5041149"/>
            <a:ext cx="4168196" cy="3978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2000" i="1" dirty="0" err="1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Cinquan</a:t>
            </a: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…, cinquanta e cinquanta!»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F515369-02FB-41A0-B748-41B0CC516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6" y="2866718"/>
            <a:ext cx="1685115" cy="134943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8C2485E0-1CD7-4F40-9544-C90CD72959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7911086F-6793-476F-8703-D3C2BCB629F3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8419C0FB-DCD9-4AB5-A309-B28264388B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E7AD2B85-14E3-479F-B62A-9A6DB8D3DBF3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2" name="4262_b">
            <a:hlinkClick r:id="" action="ppaction://media"/>
            <a:extLst>
              <a:ext uri="{FF2B5EF4-FFF2-40B4-BE49-F238E27FC236}">
                <a16:creationId xmlns:a16="http://schemas.microsoft.com/office/drawing/2014/main" id="{AB7B1EEF-F686-4854-A708-FDF2E6189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63918" y="6066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A7773540-7E02-445F-9EB6-8FE559AA35D8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11BF64E8-2E55-4B7B-9185-9F17672D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CE53474B-F564-4FBD-834C-BD672F7C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41740C7A-B285-4464-9FE4-4032B7761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BB832427-5812-4722-8AC3-C9102C159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9ADC41C9-C3D7-4936-BADE-74D51640F3EE}"/>
              </a:ext>
            </a:extLst>
          </p:cNvPr>
          <p:cNvGrpSpPr/>
          <p:nvPr/>
        </p:nvGrpSpPr>
        <p:grpSpPr>
          <a:xfrm>
            <a:off x="601957" y="1867332"/>
            <a:ext cx="1864402" cy="3481840"/>
            <a:chOff x="3639799" y="1688080"/>
            <a:chExt cx="1864402" cy="3481840"/>
          </a:xfrm>
          <a:scene3d>
            <a:camera prst="isometricOffAxis1Right"/>
            <a:lightRig rig="threePt" dir="t"/>
          </a:scene3d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BCB79A7-9804-47E9-9E11-9192B9A0F38A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778" y="0"/>
              <a:chExt cx="1864402" cy="3481840"/>
            </a:xfrm>
          </p:grpSpPr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709E4F94-079D-4F74-B50C-734D36260624}"/>
                  </a:ext>
                </a:extLst>
              </p:cNvPr>
              <p:cNvSpPr/>
              <p:nvPr/>
            </p:nvSpPr>
            <p:spPr>
              <a:xfrm>
                <a:off x="1778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D98E8B-8B55-4422-843C-F0A7FFE68A15}"/>
                  </a:ext>
                </a:extLst>
              </p:cNvPr>
              <p:cNvSpPr txBox="1"/>
              <p:nvPr/>
            </p:nvSpPr>
            <p:spPr>
              <a:xfrm>
                <a:off x="1778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4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G.M. (cl. 1957)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4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residente in Cuneo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4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- capo promotore -</a:t>
                </a:r>
              </a:p>
            </p:txBody>
          </p:sp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4D31F8B8-A007-4DD3-B420-7E94AA1DDA6D}"/>
                </a:ext>
              </a:extLst>
            </p:cNvPr>
            <p:cNvSpPr/>
            <p:nvPr/>
          </p:nvSpPr>
          <p:spPr>
            <a:xfrm>
              <a:off x="3992274" y="1896990"/>
              <a:ext cx="1159452" cy="1159452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Sottotitolo 2">
            <a:extLst>
              <a:ext uri="{FF2B5EF4-FFF2-40B4-BE49-F238E27FC236}">
                <a16:creationId xmlns:a16="http://schemas.microsoft.com/office/drawing/2014/main" id="{FB276682-8726-4D95-8F5B-C0F7892044CF}"/>
              </a:ext>
            </a:extLst>
          </p:cNvPr>
          <p:cNvSpPr txBox="1">
            <a:spLocks/>
          </p:cNvSpPr>
          <p:nvPr/>
        </p:nvSpPr>
        <p:spPr>
          <a:xfrm>
            <a:off x="2701943" y="3105377"/>
            <a:ext cx="4019531" cy="596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«non pensavo lo mangiassero!»</a:t>
            </a:r>
          </a:p>
        </p:txBody>
      </p:sp>
      <p:sp>
        <p:nvSpPr>
          <p:cNvPr id="25" name="Sottotitolo 2">
            <a:extLst>
              <a:ext uri="{FF2B5EF4-FFF2-40B4-BE49-F238E27FC236}">
                <a16:creationId xmlns:a16="http://schemas.microsoft.com/office/drawing/2014/main" id="{0EFC1942-607E-478B-82CB-C5234FD0A341}"/>
              </a:ext>
            </a:extLst>
          </p:cNvPr>
          <p:cNvSpPr txBox="1">
            <a:spLocks/>
          </p:cNvSpPr>
          <p:nvPr/>
        </p:nvSpPr>
        <p:spPr>
          <a:xfrm>
            <a:off x="2472759" y="2005462"/>
            <a:ext cx="3540232" cy="8744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«polmone costa un euro, un euro e mezzo al chilo… costa niente…» 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A70DDBA2-AFC2-4240-ADDE-8B0AEE9425E5}"/>
              </a:ext>
            </a:extLst>
          </p:cNvPr>
          <p:cNvSpPr txBox="1">
            <a:spLocks/>
          </p:cNvSpPr>
          <p:nvPr/>
        </p:nvSpPr>
        <p:spPr>
          <a:xfrm>
            <a:off x="2485963" y="3934868"/>
            <a:ext cx="3540232" cy="12969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000" i="1" dirty="0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«no, no! Lo mangiano il polmone…cuore, polmone, quella roba lì…costa poco, costa meno del pollo…»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A95E8C19-39FC-434A-9140-DD595FE0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FRODE</a:t>
            </a:r>
          </a:p>
        </p:txBody>
      </p:sp>
      <p:sp>
        <p:nvSpPr>
          <p:cNvPr id="43" name="Sottotitolo 2">
            <a:extLst>
              <a:ext uri="{FF2B5EF4-FFF2-40B4-BE49-F238E27FC236}">
                <a16:creationId xmlns:a16="http://schemas.microsoft.com/office/drawing/2014/main" id="{EEA40C64-238F-44CD-93D0-133B67D3C9C5}"/>
              </a:ext>
            </a:extLst>
          </p:cNvPr>
          <p:cNvSpPr txBox="1">
            <a:spLocks/>
          </p:cNvSpPr>
          <p:nvPr/>
        </p:nvSpPr>
        <p:spPr>
          <a:xfrm>
            <a:off x="285811" y="6159926"/>
            <a:ext cx="3540232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telefonata del 29 dicembre 2017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2DBDE9C3-E2E1-45E0-9D89-C407EF68AC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77BE20BA-2594-4F69-A97A-35B517C5DFE5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5A195A50-4F0C-4F7B-9EFE-FC705CCD64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D3DC5264-84B8-4B06-A995-2B6956F5F117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2" name="3955_b">
            <a:hlinkClick r:id="" action="ppaction://media"/>
            <a:extLst>
              <a:ext uri="{FF2B5EF4-FFF2-40B4-BE49-F238E27FC236}">
                <a16:creationId xmlns:a16="http://schemas.microsoft.com/office/drawing/2014/main" id="{08CC4C4B-3440-4C30-9338-F706C9CDE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39194" y="6097227"/>
            <a:ext cx="609600" cy="609600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73257915-20FC-419D-9D8E-9426B44FE5B9}"/>
              </a:ext>
            </a:extLst>
          </p:cNvPr>
          <p:cNvGrpSpPr/>
          <p:nvPr/>
        </p:nvGrpSpPr>
        <p:grpSpPr>
          <a:xfrm>
            <a:off x="6734343" y="1867332"/>
            <a:ext cx="1864402" cy="3481840"/>
            <a:chOff x="3639799" y="1688080"/>
            <a:chExt cx="1864402" cy="3481840"/>
          </a:xfrm>
          <a:scene3d>
            <a:camera prst="isometricOffAxis2Left"/>
            <a:lightRig rig="threePt" dir="t"/>
          </a:scene3d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D959096B-3AF9-4B07-93CA-09AE7A53AEA4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922113" y="0"/>
              <a:chExt cx="1864402" cy="3481840"/>
            </a:xfrm>
          </p:grpSpPr>
          <p:sp>
            <p:nvSpPr>
              <p:cNvPr id="39" name="Rettangolo con angoli arrotondati 38">
                <a:extLst>
                  <a:ext uri="{FF2B5EF4-FFF2-40B4-BE49-F238E27FC236}">
                    <a16:creationId xmlns:a16="http://schemas.microsoft.com/office/drawing/2014/main" id="{6137C505-2D3F-4F98-BF08-86EC41E32046}"/>
                  </a:ext>
                </a:extLst>
              </p:cNvPr>
              <p:cNvSpPr/>
              <p:nvPr/>
            </p:nvSpPr>
            <p:spPr>
              <a:xfrm>
                <a:off x="1922113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F36DA490-636B-4722-B0C8-67FC89CC4525}"/>
                  </a:ext>
                </a:extLst>
              </p:cNvPr>
              <p:cNvSpPr txBox="1"/>
              <p:nvPr/>
            </p:nvSpPr>
            <p:spPr>
              <a:xfrm>
                <a:off x="1922113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4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E.D.M. (cl. 1971)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4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residente in Asti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4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- amministrativo -</a:t>
                </a:r>
                <a:endParaRPr lang="it-IT" sz="1400" kern="1200" dirty="0">
                  <a:latin typeface="Berlin Sans FB" panose="020E0602020502020306" pitchFamily="34" charset="0"/>
                </a:endParaRPr>
              </a:p>
            </p:txBody>
          </p:sp>
        </p:grp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4E5D14BD-881B-4C0A-9BB7-10307DEDAB8C}"/>
                </a:ext>
              </a:extLst>
            </p:cNvPr>
            <p:cNvSpPr/>
            <p:nvPr/>
          </p:nvSpPr>
          <p:spPr>
            <a:xfrm>
              <a:off x="3992274" y="1916091"/>
              <a:ext cx="1159452" cy="1159452"/>
            </a:xfrm>
            <a:prstGeom prst="ellipse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45349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>
            <a:extLst>
              <a:ext uri="{FF2B5EF4-FFF2-40B4-BE49-F238E27FC236}">
                <a16:creationId xmlns:a16="http://schemas.microsoft.com/office/drawing/2014/main" id="{4FFDC8D8-E057-4B95-8562-A848B7AF6EA0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A390F5B4-AF6D-42F3-B152-439626CB2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063F088A-C169-4B5A-9BEC-CAD43D7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E16B3FC-BA3E-4E85-B6E9-0EF965E4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2E4C8029-CF69-4CD9-A3DC-D64B2C0A1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01AA2945-434D-4432-8E08-C165F9293218}"/>
              </a:ext>
            </a:extLst>
          </p:cNvPr>
          <p:cNvGrpSpPr/>
          <p:nvPr/>
        </p:nvGrpSpPr>
        <p:grpSpPr>
          <a:xfrm>
            <a:off x="423686" y="1855417"/>
            <a:ext cx="1864402" cy="3481840"/>
            <a:chOff x="3639799" y="1688080"/>
            <a:chExt cx="1864402" cy="3481840"/>
          </a:xfrm>
          <a:scene3d>
            <a:camera prst="isometricOffAxis1Right"/>
            <a:lightRig rig="threePt" dir="t"/>
          </a:scene3d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6A58088F-C03E-403A-9BFA-FD04B6FB4AB2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922113" y="0"/>
              <a:chExt cx="1864402" cy="3481840"/>
            </a:xfrm>
          </p:grpSpPr>
          <p:sp>
            <p:nvSpPr>
              <p:cNvPr id="28" name="Rettangolo con angoli arrotondati 27">
                <a:extLst>
                  <a:ext uri="{FF2B5EF4-FFF2-40B4-BE49-F238E27FC236}">
                    <a16:creationId xmlns:a16="http://schemas.microsoft.com/office/drawing/2014/main" id="{A366D6A8-4A79-4906-AD96-FBC771033021}"/>
                  </a:ext>
                </a:extLst>
              </p:cNvPr>
              <p:cNvSpPr/>
              <p:nvPr/>
            </p:nvSpPr>
            <p:spPr>
              <a:xfrm>
                <a:off x="1922113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A7CAB584-3DF9-4673-A2F5-DF1209AD1EA2}"/>
                  </a:ext>
                </a:extLst>
              </p:cNvPr>
              <p:cNvSpPr txBox="1"/>
              <p:nvPr/>
            </p:nvSpPr>
            <p:spPr>
              <a:xfrm>
                <a:off x="1922113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E.D.M. (cl. 1971)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residente in Asti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- amministrativo -</a:t>
                </a:r>
                <a:endParaRPr lang="it-IT" sz="1600" kern="1200" dirty="0">
                  <a:latin typeface="Berlin Sans FB" panose="020E0602020502020306" pitchFamily="34" charset="0"/>
                </a:endParaRPr>
              </a:p>
            </p:txBody>
          </p:sp>
        </p:grp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22157439-241B-41C4-86F4-FB206D58B6FF}"/>
                </a:ext>
              </a:extLst>
            </p:cNvPr>
            <p:cNvSpPr/>
            <p:nvPr/>
          </p:nvSpPr>
          <p:spPr>
            <a:xfrm>
              <a:off x="3992274" y="1916091"/>
              <a:ext cx="1159452" cy="1159452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9ADC41C9-C3D7-4936-BADE-74D51640F3EE}"/>
              </a:ext>
            </a:extLst>
          </p:cNvPr>
          <p:cNvGrpSpPr/>
          <p:nvPr/>
        </p:nvGrpSpPr>
        <p:grpSpPr>
          <a:xfrm>
            <a:off x="6901768" y="1855417"/>
            <a:ext cx="1864402" cy="3481840"/>
            <a:chOff x="3639799" y="1688080"/>
            <a:chExt cx="1864402" cy="3481840"/>
          </a:xfrm>
          <a:scene3d>
            <a:camera prst="isometricOffAxis2Left"/>
            <a:lightRig rig="threePt" dir="t"/>
          </a:scene3d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BCB79A7-9804-47E9-9E11-9192B9A0F38A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778" y="0"/>
              <a:chExt cx="1864402" cy="3481840"/>
            </a:xfrm>
          </p:grpSpPr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709E4F94-079D-4F74-B50C-734D36260624}"/>
                  </a:ext>
                </a:extLst>
              </p:cNvPr>
              <p:cNvSpPr/>
              <p:nvPr/>
            </p:nvSpPr>
            <p:spPr>
              <a:xfrm>
                <a:off x="1778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D98E8B-8B55-4422-843C-F0A7FFE68A15}"/>
                  </a:ext>
                </a:extLst>
              </p:cNvPr>
              <p:cNvSpPr txBox="1"/>
              <p:nvPr/>
            </p:nvSpPr>
            <p:spPr>
              <a:xfrm>
                <a:off x="1778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G.M. (cl. 1957)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residente in Cuneo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 smtClean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capo promotore</a:t>
                </a:r>
                <a:endParaRPr lang="it-IT" sz="1600" kern="1200" dirty="0">
                  <a:solidFill>
                    <a:srgbClr val="FF6600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  <a:cs typeface="Aharoni" pitchFamily="2" charset="-79"/>
                </a:endParaRPr>
              </a:p>
            </p:txBody>
          </p:sp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4D31F8B8-A007-4DD3-B420-7E94AA1DDA6D}"/>
                </a:ext>
              </a:extLst>
            </p:cNvPr>
            <p:cNvSpPr/>
            <p:nvPr/>
          </p:nvSpPr>
          <p:spPr>
            <a:xfrm>
              <a:off x="3992274" y="1896990"/>
              <a:ext cx="1159452" cy="1159452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Sottotitolo 2">
            <a:extLst>
              <a:ext uri="{FF2B5EF4-FFF2-40B4-BE49-F238E27FC236}">
                <a16:creationId xmlns:a16="http://schemas.microsoft.com/office/drawing/2014/main" id="{79F2D30E-F403-4515-B4FC-1873751BD0D1}"/>
              </a:ext>
            </a:extLst>
          </p:cNvPr>
          <p:cNvSpPr txBox="1">
            <a:spLocks/>
          </p:cNvSpPr>
          <p:nvPr/>
        </p:nvSpPr>
        <p:spPr>
          <a:xfrm>
            <a:off x="2291232" y="2316099"/>
            <a:ext cx="4019531" cy="10606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2000" i="1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«…allora </a:t>
            </a:r>
            <a:r>
              <a:rPr lang="it-IT" dirty="0" err="1"/>
              <a:t>eeh</a:t>
            </a:r>
            <a:r>
              <a:rPr lang="it-IT" dirty="0"/>
              <a:t>, sia su Ubi che su San Paolo i soldi sono già arrivati…»</a:t>
            </a:r>
          </a:p>
        </p:txBody>
      </p:sp>
      <p:sp>
        <p:nvSpPr>
          <p:cNvPr id="24" name="Sottotitolo 2">
            <a:extLst>
              <a:ext uri="{FF2B5EF4-FFF2-40B4-BE49-F238E27FC236}">
                <a16:creationId xmlns:a16="http://schemas.microsoft.com/office/drawing/2014/main" id="{FB276682-8726-4D95-8F5B-C0F7892044CF}"/>
              </a:ext>
            </a:extLst>
          </p:cNvPr>
          <p:cNvSpPr txBox="1">
            <a:spLocks/>
          </p:cNvSpPr>
          <p:nvPr/>
        </p:nvSpPr>
        <p:spPr>
          <a:xfrm>
            <a:off x="3533861" y="3449010"/>
            <a:ext cx="3445181" cy="5960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sz="20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«Sì, girali, girali! quanti sono arrivati?»</a:t>
            </a:r>
          </a:p>
        </p:txBody>
      </p:sp>
      <p:sp>
        <p:nvSpPr>
          <p:cNvPr id="25" name="Sottotitolo 2">
            <a:extLst>
              <a:ext uri="{FF2B5EF4-FFF2-40B4-BE49-F238E27FC236}">
                <a16:creationId xmlns:a16="http://schemas.microsoft.com/office/drawing/2014/main" id="{0EFC1942-607E-478B-82CB-C5234FD0A341}"/>
              </a:ext>
            </a:extLst>
          </p:cNvPr>
          <p:cNvSpPr txBox="1">
            <a:spLocks/>
          </p:cNvSpPr>
          <p:nvPr/>
        </p:nvSpPr>
        <p:spPr>
          <a:xfrm>
            <a:off x="2291233" y="4117304"/>
            <a:ext cx="4019530" cy="6300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2000" i="1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«25 da una parte e 25 dall’altra…»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4909420D-EE2B-4578-9E48-9E5EFD60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FRODE</a:t>
            </a:r>
          </a:p>
        </p:txBody>
      </p:sp>
      <p:sp>
        <p:nvSpPr>
          <p:cNvPr id="41" name="Sottotitolo 2">
            <a:extLst>
              <a:ext uri="{FF2B5EF4-FFF2-40B4-BE49-F238E27FC236}">
                <a16:creationId xmlns:a16="http://schemas.microsoft.com/office/drawing/2014/main" id="{D53E00C5-69B9-425A-976A-7EAB4A8DFF65}"/>
              </a:ext>
            </a:extLst>
          </p:cNvPr>
          <p:cNvSpPr txBox="1">
            <a:spLocks/>
          </p:cNvSpPr>
          <p:nvPr/>
        </p:nvSpPr>
        <p:spPr>
          <a:xfrm>
            <a:off x="285811" y="6159926"/>
            <a:ext cx="3156636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telefonata del 23 marzo 2018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964AA507-B0C2-4D4E-A0BC-FDC95D2245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7ED41EDF-1401-4261-92A8-1A07E67D041E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A1E91A2B-96F2-4922-980E-1B66E5016D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B1A75E14-D45E-41C0-99AF-2629044D7DB1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4" name="3909_b">
            <a:hlinkClick r:id="" action="ppaction://media"/>
            <a:extLst>
              <a:ext uri="{FF2B5EF4-FFF2-40B4-BE49-F238E27FC236}">
                <a16:creationId xmlns:a16="http://schemas.microsoft.com/office/drawing/2014/main" id="{B9EA0211-69BA-455D-A8F1-766A6508D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51976" y="610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>
            <a:extLst>
              <a:ext uri="{FF2B5EF4-FFF2-40B4-BE49-F238E27FC236}">
                <a16:creationId xmlns:a16="http://schemas.microsoft.com/office/drawing/2014/main" id="{4FFDC8D8-E057-4B95-8562-A848B7AF6EA0}"/>
              </a:ext>
            </a:extLst>
          </p:cNvPr>
          <p:cNvGrpSpPr/>
          <p:nvPr/>
        </p:nvGrpSpPr>
        <p:grpSpPr>
          <a:xfrm>
            <a:off x="-906167" y="-122248"/>
            <a:ext cx="9972555" cy="7101015"/>
            <a:chOff x="-822087" y="35403"/>
            <a:chExt cx="9972555" cy="7101015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A390F5B4-AF6D-42F3-B152-439626CB2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063F088A-C169-4B5A-9BEC-CAD43D7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E16B3FC-BA3E-4E85-B6E9-0EF965E4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2E4C8029-CF69-4CD9-A3DC-D64B2C0A1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cxnSp>
        <p:nvCxnSpPr>
          <p:cNvPr id="11" name="Connettore 1 12">
            <a:extLst>
              <a:ext uri="{FF2B5EF4-FFF2-40B4-BE49-F238E27FC236}">
                <a16:creationId xmlns:a16="http://schemas.microsoft.com/office/drawing/2014/main" id="{F908516E-7E3C-401C-9508-8543E286CC14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9ADC41C9-C3D7-4936-BADE-74D51640F3EE}"/>
              </a:ext>
            </a:extLst>
          </p:cNvPr>
          <p:cNvGrpSpPr/>
          <p:nvPr/>
        </p:nvGrpSpPr>
        <p:grpSpPr>
          <a:xfrm>
            <a:off x="6914647" y="1855417"/>
            <a:ext cx="1864402" cy="3481840"/>
            <a:chOff x="3639799" y="1688080"/>
            <a:chExt cx="1864402" cy="3481840"/>
          </a:xfrm>
          <a:scene3d>
            <a:camera prst="isometricOffAxis2Left"/>
            <a:lightRig rig="threePt" dir="t"/>
          </a:scene3d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4BCB79A7-9804-47E9-9E11-9192B9A0F38A}"/>
                </a:ext>
              </a:extLst>
            </p:cNvPr>
            <p:cNvGrpSpPr/>
            <p:nvPr/>
          </p:nvGrpSpPr>
          <p:grpSpPr>
            <a:xfrm>
              <a:off x="3639799" y="1688080"/>
              <a:ext cx="1864402" cy="3481840"/>
              <a:chOff x="1778" y="0"/>
              <a:chExt cx="1864402" cy="3481840"/>
            </a:xfrm>
          </p:grpSpPr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709E4F94-079D-4F74-B50C-734D36260624}"/>
                  </a:ext>
                </a:extLst>
              </p:cNvPr>
              <p:cNvSpPr/>
              <p:nvPr/>
            </p:nvSpPr>
            <p:spPr>
              <a:xfrm>
                <a:off x="1778" y="0"/>
                <a:ext cx="1864402" cy="348184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D98E8B-8B55-4422-843C-F0A7FFE68A15}"/>
                  </a:ext>
                </a:extLst>
              </p:cNvPr>
              <p:cNvSpPr txBox="1"/>
              <p:nvPr/>
            </p:nvSpPr>
            <p:spPr>
              <a:xfrm>
                <a:off x="1778" y="1392736"/>
                <a:ext cx="1864402" cy="1392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G.M. (cl. 1957)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residente in Cuneo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 smtClean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capo promotore</a:t>
                </a:r>
                <a:endParaRPr lang="it-IT" sz="1600" kern="1200" dirty="0">
                  <a:solidFill>
                    <a:srgbClr val="FF6600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  <a:cs typeface="Aharoni" pitchFamily="2" charset="-79"/>
                </a:endParaRPr>
              </a:p>
            </p:txBody>
          </p:sp>
        </p:grp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4D31F8B8-A007-4DD3-B420-7E94AA1DDA6D}"/>
                </a:ext>
              </a:extLst>
            </p:cNvPr>
            <p:cNvSpPr/>
            <p:nvPr/>
          </p:nvSpPr>
          <p:spPr>
            <a:xfrm>
              <a:off x="3992274" y="1896990"/>
              <a:ext cx="1159452" cy="1159452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Sottotitolo 2">
            <a:extLst>
              <a:ext uri="{FF2B5EF4-FFF2-40B4-BE49-F238E27FC236}">
                <a16:creationId xmlns:a16="http://schemas.microsoft.com/office/drawing/2014/main" id="{79F2D30E-F403-4515-B4FC-1873751BD0D1}"/>
              </a:ext>
            </a:extLst>
          </p:cNvPr>
          <p:cNvSpPr txBox="1">
            <a:spLocks/>
          </p:cNvSpPr>
          <p:nvPr/>
        </p:nvSpPr>
        <p:spPr>
          <a:xfrm>
            <a:off x="2240757" y="1259518"/>
            <a:ext cx="3540232" cy="3350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2000" i="1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«Vanno bene?»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4909420D-EE2B-4578-9E48-9E5EFD60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IL SISTEMA DI FRODE</a:t>
            </a:r>
          </a:p>
        </p:txBody>
      </p:sp>
      <p:sp>
        <p:nvSpPr>
          <p:cNvPr id="41" name="Sottotitolo 2">
            <a:extLst>
              <a:ext uri="{FF2B5EF4-FFF2-40B4-BE49-F238E27FC236}">
                <a16:creationId xmlns:a16="http://schemas.microsoft.com/office/drawing/2014/main" id="{D53E00C5-69B9-425A-976A-7EAB4A8DFF65}"/>
              </a:ext>
            </a:extLst>
          </p:cNvPr>
          <p:cNvSpPr txBox="1">
            <a:spLocks/>
          </p:cNvSpPr>
          <p:nvPr/>
        </p:nvSpPr>
        <p:spPr>
          <a:xfrm>
            <a:off x="285811" y="6159926"/>
            <a:ext cx="3156636" cy="4233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l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telefonata del 9 febbraio 2018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B680693-48F3-47E7-8A39-5C9523A63D14}"/>
              </a:ext>
            </a:extLst>
          </p:cNvPr>
          <p:cNvGrpSpPr/>
          <p:nvPr/>
        </p:nvGrpSpPr>
        <p:grpSpPr>
          <a:xfrm>
            <a:off x="466877" y="1832145"/>
            <a:ext cx="1864402" cy="3481200"/>
            <a:chOff x="3639799" y="1855417"/>
            <a:chExt cx="1864402" cy="3481200"/>
          </a:xfrm>
          <a:scene3d>
            <a:camera prst="isometricOffAxis1Right"/>
            <a:lightRig rig="threePt" dir="t"/>
          </a:scene3d>
        </p:grpSpPr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60C27AF5-44CA-4382-B679-B549A5382337}"/>
                </a:ext>
              </a:extLst>
            </p:cNvPr>
            <p:cNvGrpSpPr/>
            <p:nvPr/>
          </p:nvGrpSpPr>
          <p:grpSpPr>
            <a:xfrm>
              <a:off x="3639799" y="1855417"/>
              <a:ext cx="1864402" cy="3481200"/>
              <a:chOff x="3842448" y="0"/>
              <a:chExt cx="1864402" cy="3481200"/>
            </a:xfrm>
          </p:grpSpPr>
          <p:sp>
            <p:nvSpPr>
              <p:cNvPr id="44" name="Rettangolo con angoli arrotondati 43">
                <a:extLst>
                  <a:ext uri="{FF2B5EF4-FFF2-40B4-BE49-F238E27FC236}">
                    <a16:creationId xmlns:a16="http://schemas.microsoft.com/office/drawing/2014/main" id="{8102DFC7-D315-463B-93CE-97C14B82AF5A}"/>
                  </a:ext>
                </a:extLst>
              </p:cNvPr>
              <p:cNvSpPr/>
              <p:nvPr/>
            </p:nvSpPr>
            <p:spPr>
              <a:xfrm>
                <a:off x="3842448" y="0"/>
                <a:ext cx="1864402" cy="348120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3A87256-69B9-4803-8F40-E5BD53098F5D}"/>
                  </a:ext>
                </a:extLst>
              </p:cNvPr>
              <p:cNvSpPr txBox="1"/>
              <p:nvPr/>
            </p:nvSpPr>
            <p:spPr>
              <a:xfrm>
                <a:off x="3842448" y="1515391"/>
                <a:ext cx="1864402" cy="115477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G.T. (cl. 1952)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effectLst>
                      <a:glow rad="635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residente in Torino</a:t>
                </a:r>
              </a:p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it-IT" sz="1600" kern="1200" dirty="0">
                    <a:solidFill>
                      <a:srgbClr val="FF6600"/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  <a:cs typeface="Aharoni" pitchFamily="2" charset="-79"/>
                  </a:rPr>
                  <a:t>- consulente -</a:t>
                </a:r>
                <a:endParaRPr lang="it-IT" sz="1600" kern="1200" dirty="0">
                  <a:latin typeface="Berlin Sans FB" panose="020E0602020502020306" pitchFamily="34" charset="0"/>
                </a:endParaRPr>
              </a:p>
            </p:txBody>
          </p:sp>
        </p:grp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2DD4406C-8AB2-4894-A51F-3DE24E4633D2}"/>
                </a:ext>
              </a:extLst>
            </p:cNvPr>
            <p:cNvSpPr/>
            <p:nvPr/>
          </p:nvSpPr>
          <p:spPr>
            <a:xfrm>
              <a:off x="3996000" y="2028632"/>
              <a:ext cx="1152000" cy="1152000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000" b="-3000"/>
              </a:stretch>
            </a:blipFill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6" name="Sottotitolo 2">
            <a:extLst>
              <a:ext uri="{FF2B5EF4-FFF2-40B4-BE49-F238E27FC236}">
                <a16:creationId xmlns:a16="http://schemas.microsoft.com/office/drawing/2014/main" id="{FE8C2CC6-BFFE-4E05-BC11-199937DED22B}"/>
              </a:ext>
            </a:extLst>
          </p:cNvPr>
          <p:cNvSpPr txBox="1">
            <a:spLocks/>
          </p:cNvSpPr>
          <p:nvPr/>
        </p:nvSpPr>
        <p:spPr>
          <a:xfrm>
            <a:off x="2240757" y="4194451"/>
            <a:ext cx="3540232" cy="3350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indent="0">
              <a:spcBef>
                <a:spcPts val="0"/>
              </a:spcBef>
              <a:buClr>
                <a:schemeClr val="tx2"/>
              </a:buClr>
              <a:buFont typeface="Wingdings" charset="2"/>
              <a:buNone/>
              <a:defRPr sz="2000" i="1">
                <a:effectLst>
                  <a:glow rad="215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«…</a:t>
            </a:r>
            <a:r>
              <a:rPr lang="it-IT" dirty="0" err="1" smtClean="0"/>
              <a:t>eeh</a:t>
            </a:r>
            <a:r>
              <a:rPr lang="it-IT" dirty="0" smtClean="0"/>
              <a:t> appunto…»</a:t>
            </a:r>
            <a:endParaRPr lang="it-IT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E7D47B65-7074-49E8-8B9C-728B0FB34F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27CD146A-1E26-4468-81DF-0563FB38DEE5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28D90077-632E-497B-AADD-3508FB022A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id="{07BE58F8-AE02-475D-951E-FFFAA8309CD9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id="{FB276682-8726-4D95-8F5B-C0F7892044CF}"/>
              </a:ext>
            </a:extLst>
          </p:cNvPr>
          <p:cNvSpPr txBox="1">
            <a:spLocks/>
          </p:cNvSpPr>
          <p:nvPr/>
        </p:nvSpPr>
        <p:spPr>
          <a:xfrm>
            <a:off x="2795551" y="1796010"/>
            <a:ext cx="4140000" cy="21969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«…nella riunione, io seduto e loro tutti in piedi. A un certo punto dico </a:t>
            </a:r>
            <a:r>
              <a:rPr lang="it-IT" sz="1600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‘questa è una famiglia’, </a:t>
            </a: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 e là, su e giù.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Esce fuori uno con il dito puntato e mi dice: ‘</a:t>
            </a:r>
            <a:r>
              <a:rPr lang="it-IT" sz="1600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business è tuo, guadagni te i soldi</a:t>
            </a: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it-IT" sz="1600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[…].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L’ho preso per i capelli, gli ho tirato un calcio nelle giunture delle gambe, si è inginocchiato da solo…</a:t>
            </a:r>
            <a:r>
              <a:rPr lang="it-IT" sz="1600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95551" y="4730943"/>
            <a:ext cx="41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sz="16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subito</a:t>
            </a:r>
            <a:r>
              <a:rPr lang="it-IT" sz="16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subito!!, poi stava andando via questo qua e altri due un po’ "schiena", vieni un po’ qua!!, vai a cambiarti va!! che adesso ti faccio diventare bianco, dai il bianco, ai muri</a:t>
            </a: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it-IT" sz="1600" i="1" dirty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t-IT" sz="1600" dirty="0" smtClean="0">
                <a:solidFill>
                  <a:srgbClr val="FF99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it-IT" sz="1600" i="1" dirty="0">
              <a:solidFill>
                <a:srgbClr val="FF99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12990" y="6115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71AB17F3-2881-44F6-A205-6287774A7F15}"/>
              </a:ext>
            </a:extLst>
          </p:cNvPr>
          <p:cNvGrpSpPr/>
          <p:nvPr/>
        </p:nvGrpSpPr>
        <p:grpSpPr>
          <a:xfrm>
            <a:off x="-822087" y="35403"/>
            <a:ext cx="9972555" cy="7101015"/>
            <a:chOff x="-822087" y="35403"/>
            <a:chExt cx="9972555" cy="7101015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53DE1DB-9F0D-459F-94EE-D2F639495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087" y="1132519"/>
              <a:ext cx="5284874" cy="2972741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AAC1E69-0BEB-41D4-8C8D-2C55267BE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00" y="3833166"/>
              <a:ext cx="6491006" cy="3303252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6489DC2-D120-4F27-9589-FB400D8B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" y="3142974"/>
              <a:ext cx="3428044" cy="198298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27A54086-ED05-4D78-9791-5E8F22AD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9110" y="35403"/>
              <a:ext cx="6361358" cy="6814221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</p:spPr>
        </p:pic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0227B1A7-2CF4-456D-A943-1C73E046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171813"/>
            <a:ext cx="87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66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GungsuhChe" pitchFamily="49" charset="-127"/>
              </a:rPr>
              <a:t>I PROVVEDIMENTI CAUTELARI</a:t>
            </a:r>
          </a:p>
        </p:txBody>
      </p:sp>
      <p:cxnSp>
        <p:nvCxnSpPr>
          <p:cNvPr id="17" name="Connettore 1 12">
            <a:extLst>
              <a:ext uri="{FF2B5EF4-FFF2-40B4-BE49-F238E27FC236}">
                <a16:creationId xmlns:a16="http://schemas.microsoft.com/office/drawing/2014/main" id="{19EEF961-554A-4245-BF60-C4237BD19452}"/>
              </a:ext>
            </a:extLst>
          </p:cNvPr>
          <p:cNvCxnSpPr/>
          <p:nvPr/>
        </p:nvCxnSpPr>
        <p:spPr>
          <a:xfrm>
            <a:off x="200419" y="738805"/>
            <a:ext cx="87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F9DAAE01-D16D-49B4-B935-6B00BC9F7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280699"/>
              </p:ext>
            </p:extLst>
          </p:nvPr>
        </p:nvGraphicFramePr>
        <p:xfrm>
          <a:off x="1220246" y="1320021"/>
          <a:ext cx="6708345" cy="472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BC963770-D9AA-4938-90A9-4AFA84A08F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40" y="57478"/>
            <a:ext cx="428625" cy="57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13D22387-8648-451D-B7F8-07A886AFEEEA}"/>
              </a:ext>
            </a:extLst>
          </p:cNvPr>
          <p:cNvSpPr/>
          <p:nvPr/>
        </p:nvSpPr>
        <p:spPr>
          <a:xfrm>
            <a:off x="626736" y="176180"/>
            <a:ext cx="174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Procura della Repubblica </a:t>
            </a:r>
          </a:p>
          <a:p>
            <a:pPr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9BE6758-B8A6-4293-BB15-3FBE6BD169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11478"/>
            <a:ext cx="443476" cy="468000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77A09A0C-2498-47E7-BEE6-C32592CA1A0D}"/>
              </a:ext>
            </a:extLst>
          </p:cNvPr>
          <p:cNvSpPr/>
          <p:nvPr/>
        </p:nvSpPr>
        <p:spPr>
          <a:xfrm>
            <a:off x="7162127" y="176180"/>
            <a:ext cx="135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Guardia di Finanza</a:t>
            </a:r>
          </a:p>
          <a:p>
            <a:pPr algn="r">
              <a:spcBef>
                <a:spcPts val="0"/>
              </a:spcBef>
            </a:pPr>
            <a:r>
              <a:rPr lang="it-IT" sz="1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 Imperia</a:t>
            </a:r>
          </a:p>
        </p:txBody>
      </p:sp>
    </p:spTree>
    <p:extLst>
      <p:ext uri="{BB962C8B-B14F-4D97-AF65-F5344CB8AC3E}">
        <p14:creationId xmlns:p14="http://schemas.microsoft.com/office/powerpoint/2010/main" val="392045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pettiva">
  <a:themeElements>
    <a:clrScheme name="Prospet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pet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20413</TotalTime>
  <Words>853</Words>
  <Application>Microsoft Office PowerPoint</Application>
  <PresentationFormat>Presentazione su schermo (4:3)</PresentationFormat>
  <Paragraphs>160</Paragraphs>
  <Slides>12</Slides>
  <Notes>12</Notes>
  <HiddenSlides>2</HiddenSlides>
  <MMClips>5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Aharoni</vt:lpstr>
      <vt:lpstr>AR CENA</vt:lpstr>
      <vt:lpstr>Arial</vt:lpstr>
      <vt:lpstr>Berlin Sans FB</vt:lpstr>
      <vt:lpstr>Calibri</vt:lpstr>
      <vt:lpstr>GungsuhChe</vt:lpstr>
      <vt:lpstr>Times New Roman</vt:lpstr>
      <vt:lpstr>Wingdings</vt:lpstr>
      <vt:lpstr>Prospettiva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Picasso</dc:title>
  <dc:creator>utente</dc:creator>
  <cp:lastModifiedBy>Ghiraldini Alfonso - COL</cp:lastModifiedBy>
  <cp:revision>1423</cp:revision>
  <cp:lastPrinted>2018-05-24T07:09:12Z</cp:lastPrinted>
  <dcterms:created xsi:type="dcterms:W3CDTF">2012-09-09T15:17:04Z</dcterms:created>
  <dcterms:modified xsi:type="dcterms:W3CDTF">2019-07-17T07:48:18Z</dcterms:modified>
</cp:coreProperties>
</file>